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4" r:id="rId2"/>
    <p:sldId id="346" r:id="rId3"/>
    <p:sldId id="347" r:id="rId4"/>
    <p:sldId id="258" r:id="rId5"/>
    <p:sldId id="283" r:id="rId6"/>
    <p:sldId id="265" r:id="rId7"/>
    <p:sldId id="308" r:id="rId8"/>
    <p:sldId id="266" r:id="rId9"/>
    <p:sldId id="309" r:id="rId10"/>
    <p:sldId id="299" r:id="rId11"/>
    <p:sldId id="267" r:id="rId12"/>
    <p:sldId id="268" r:id="rId13"/>
    <p:sldId id="269" r:id="rId14"/>
    <p:sldId id="270" r:id="rId15"/>
    <p:sldId id="330" r:id="rId16"/>
    <p:sldId id="310" r:id="rId17"/>
    <p:sldId id="311" r:id="rId18"/>
    <p:sldId id="312" r:id="rId19"/>
    <p:sldId id="313" r:id="rId20"/>
    <p:sldId id="300" r:id="rId21"/>
    <p:sldId id="272" r:id="rId22"/>
    <p:sldId id="314" r:id="rId23"/>
    <p:sldId id="271" r:id="rId24"/>
    <p:sldId id="329" r:id="rId25"/>
    <p:sldId id="316" r:id="rId26"/>
    <p:sldId id="315" r:id="rId27"/>
    <p:sldId id="317" r:id="rId28"/>
    <p:sldId id="273" r:id="rId29"/>
    <p:sldId id="286" r:id="rId30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orient="horz" pos="471" userDrawn="1">
          <p15:clr>
            <a:srgbClr val="A4A3A4"/>
          </p15:clr>
        </p15:guide>
        <p15:guide id="5" orient="horz" pos="3625" userDrawn="1">
          <p15:clr>
            <a:srgbClr val="A4A3A4"/>
          </p15:clr>
        </p15:guide>
        <p15:guide id="6" pos="7126" userDrawn="1">
          <p15:clr>
            <a:srgbClr val="A4A3A4"/>
          </p15:clr>
        </p15:guide>
        <p15:guide id="7" pos="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CB5"/>
    <a:srgbClr val="27BFD3"/>
    <a:srgbClr val="A7E8F0"/>
    <a:srgbClr val="D9F4FB"/>
    <a:srgbClr val="E9F9FD"/>
    <a:srgbClr val="4CCDDF"/>
    <a:srgbClr val="68D3E1"/>
    <a:srgbClr val="6DD5E3"/>
    <a:srgbClr val="2FC5D9"/>
    <a:srgbClr val="BB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7" y="148"/>
      </p:cViewPr>
      <p:guideLst>
        <p:guide orient="horz" pos="1959"/>
        <p:guide pos="3840"/>
        <p:guide pos="438"/>
        <p:guide orient="horz" pos="471"/>
        <p:guide orient="horz" pos="3625"/>
        <p:guide pos="7126"/>
        <p:guide pos="7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7BFD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1-4178-98C0-C97CB0D0F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7"/>
        <c:axId val="1868569064"/>
        <c:axId val="1868565824"/>
      </c:barChart>
      <c:catAx>
        <c:axId val="186856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68565824"/>
        <c:crosses val="autoZero"/>
        <c:auto val="1"/>
        <c:lblAlgn val="ctr"/>
        <c:lblOffset val="100"/>
        <c:noMultiLvlLbl val="0"/>
      </c:catAx>
      <c:valAx>
        <c:axId val="186856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685690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700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89000">
                  <a:srgbClr val="27BFD3"/>
                </a:gs>
                <a:gs pos="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7-4532-AC9B-CD7533BA3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8569064"/>
        <c:axId val="1868565824"/>
      </c:areaChart>
      <c:catAx>
        <c:axId val="186856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68565824"/>
        <c:crosses val="autoZero"/>
        <c:auto val="1"/>
        <c:lblAlgn val="ctr"/>
        <c:lblOffset val="100"/>
        <c:noMultiLvlLbl val="0"/>
      </c:catAx>
      <c:valAx>
        <c:axId val="186856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6856906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700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2FC5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6B-4B27-9989-A0A4F3CE04E8}"/>
              </c:ext>
            </c:extLst>
          </c:dPt>
          <c:dPt>
            <c:idx val="1"/>
            <c:bubble3D val="0"/>
            <c:spPr>
              <a:solidFill>
                <a:srgbClr val="D9F4F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6B-4B27-9989-A0A4F3CE04E8}"/>
              </c:ext>
            </c:extLst>
          </c:dPt>
          <c:dPt>
            <c:idx val="2"/>
            <c:bubble3D val="0"/>
            <c:spPr>
              <a:solidFill>
                <a:srgbClr val="E9F9F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6B-4B27-9989-A0A4F3CE04E8}"/>
              </c:ext>
            </c:extLst>
          </c:dPt>
          <c:dPt>
            <c:idx val="3"/>
            <c:bubble3D val="0"/>
            <c:spPr>
              <a:solidFill>
                <a:srgbClr val="2FC5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6B-4B27-9989-A0A4F3CE04E8}"/>
              </c:ext>
            </c:extLst>
          </c:dPt>
          <c:dPt>
            <c:idx val="4"/>
            <c:bubble3D val="0"/>
            <c:spPr>
              <a:solidFill>
                <a:srgbClr val="BBECF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6B-4B27-9989-A0A4F3CE04E8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6B-4B27-9989-A0A4F3CE0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rgbClr val="E9F9FD"/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61497305394999"/>
          <c:y val="0.86802409645797696"/>
          <c:w val="0.602255556204077"/>
          <c:h val="8.74363344686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altLang="zh-CN"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2024/9/19</a:t>
            </a:fld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‹#›</a:t>
            </a:fld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EE1BA-228F-4BB5-B102-E20ED52DD6A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FBFD-6F5E-435A-8FD7-8148275F500E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E3DB-6995-4954-A9E3-119125B031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FBFD-6F5E-435A-8FD7-8148275F500E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E3DB-6995-4954-A9E3-119125B031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FBFD-6F5E-435A-8FD7-8148275F500E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E3DB-6995-4954-A9E3-119125B031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FBFD-6F5E-435A-8FD7-8148275F500E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E3DB-6995-4954-A9E3-119125B031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FBFD-6F5E-435A-8FD7-8148275F500E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E3DB-6995-4954-A9E3-119125B031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FBFD-6F5E-435A-8FD7-8148275F500E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E3DB-6995-4954-A9E3-119125B031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FBFD-6F5E-435A-8FD7-8148275F500E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E3DB-6995-4954-A9E3-119125B031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FBFD-6F5E-435A-8FD7-8148275F500E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E3DB-6995-4954-A9E3-119125B031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97248">
              <a:srgbClr val="BBECF3"/>
            </a:gs>
            <a:gs pos="0">
              <a:schemeClr val="bg1"/>
            </a:gs>
            <a:gs pos="52000">
              <a:srgbClr val="E9F9F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FBFD-6F5E-435A-8FD7-8148275F500E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E3DB-6995-4954-A9E3-119125B031E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766763" y="831694"/>
            <a:ext cx="3563937" cy="20715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79D9E8">
                  <a:alpha val="0"/>
                </a:srgbClr>
              </a:gs>
              <a:gs pos="100000">
                <a:srgbClr val="BBECF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39006" y="1093304"/>
            <a:ext cx="10649719" cy="0"/>
          </a:xfrm>
          <a:prstGeom prst="line">
            <a:avLst/>
          </a:prstGeom>
          <a:ln>
            <a:solidFill>
              <a:srgbClr val="BBEC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logo-0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850" y="520700"/>
            <a:ext cx="1920875" cy="371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FBFD-6F5E-435A-8FD7-8148275F500E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E3DB-6995-4954-A9E3-119125B031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FBFD-6F5E-435A-8FD7-8148275F500E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E3DB-6995-4954-A9E3-119125B031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5D6E4"/>
            </a:gs>
            <a:gs pos="47000">
              <a:srgbClr val="D9F4F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思源黑体 CN Normal" panose="020B0400000000000000" pitchFamily="34" charset="-122"/>
              </a:defRPr>
            </a:lvl1pPr>
          </a:lstStyle>
          <a:p>
            <a:fld id="{0BA1FBFD-6F5E-435A-8FD7-8148275F500E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思源黑体 CN Normal" panose="020B0400000000000000" pitchFamily="34" charset="-122"/>
              </a:defRPr>
            </a:lvl1pPr>
          </a:lstStyle>
          <a:p>
            <a:fld id="{C354E3DB-6995-4954-A9E3-119125B031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26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25.sv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24.png"/><Relationship Id="rId5" Type="http://schemas.openxmlformats.org/officeDocument/2006/relationships/tags" Target="../tags/tag79.xml"/><Relationship Id="rId10" Type="http://schemas.openxmlformats.org/officeDocument/2006/relationships/image" Target="../media/image23.jpeg"/><Relationship Id="rId4" Type="http://schemas.openxmlformats.org/officeDocument/2006/relationships/tags" Target="../tags/tag7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29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28.jpeg"/><Relationship Id="rId2" Type="http://schemas.openxmlformats.org/officeDocument/2006/relationships/tags" Target="../tags/tag84.xml"/><Relationship Id="rId16" Type="http://schemas.openxmlformats.org/officeDocument/2006/relationships/image" Target="../media/image32.sv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7.xml"/><Relationship Id="rId15" Type="http://schemas.openxmlformats.org/officeDocument/2006/relationships/image" Target="../media/image31.png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4.png"/><Relationship Id="rId5" Type="http://schemas.openxmlformats.org/officeDocument/2006/relationships/tags" Target="../tags/tag97.xml"/><Relationship Id="rId10" Type="http://schemas.openxmlformats.org/officeDocument/2006/relationships/image" Target="../media/image33.jpeg"/><Relationship Id="rId4" Type="http://schemas.openxmlformats.org/officeDocument/2006/relationships/tags" Target="../tags/tag96.xml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image" Target="../media/image37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image" Target="../media/image36.svg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39" Type="http://schemas.openxmlformats.org/officeDocument/2006/relationships/tags" Target="../tags/tag164.xml"/><Relationship Id="rId21" Type="http://schemas.openxmlformats.org/officeDocument/2006/relationships/tags" Target="../tags/tag146.xml"/><Relationship Id="rId34" Type="http://schemas.openxmlformats.org/officeDocument/2006/relationships/tags" Target="../tags/tag159.xml"/><Relationship Id="rId42" Type="http://schemas.openxmlformats.org/officeDocument/2006/relationships/tags" Target="../tags/tag167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9" Type="http://schemas.openxmlformats.org/officeDocument/2006/relationships/tags" Target="../tags/tag154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tags" Target="../tags/tag157.xml"/><Relationship Id="rId37" Type="http://schemas.openxmlformats.org/officeDocument/2006/relationships/tags" Target="../tags/tag162.xml"/><Relationship Id="rId40" Type="http://schemas.openxmlformats.org/officeDocument/2006/relationships/tags" Target="../tags/tag165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36" Type="http://schemas.openxmlformats.org/officeDocument/2006/relationships/tags" Target="../tags/tag161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tags" Target="../tags/tag156.xml"/><Relationship Id="rId44" Type="http://schemas.openxmlformats.org/officeDocument/2006/relationships/tags" Target="../tags/tag169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tags" Target="../tags/tag155.xml"/><Relationship Id="rId35" Type="http://schemas.openxmlformats.org/officeDocument/2006/relationships/tags" Target="../tags/tag160.xml"/><Relationship Id="rId43" Type="http://schemas.openxmlformats.org/officeDocument/2006/relationships/tags" Target="../tags/tag168.xml"/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tags" Target="../tags/tag158.xml"/><Relationship Id="rId38" Type="http://schemas.openxmlformats.org/officeDocument/2006/relationships/tags" Target="../tags/tag163.xml"/><Relationship Id="rId20" Type="http://schemas.openxmlformats.org/officeDocument/2006/relationships/tags" Target="../tags/tag145.xml"/><Relationship Id="rId41" Type="http://schemas.openxmlformats.org/officeDocument/2006/relationships/tags" Target="../tags/tag16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172.xml"/><Relationship Id="rId21" Type="http://schemas.openxmlformats.org/officeDocument/2006/relationships/tags" Target="../tags/tag190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3" Type="http://schemas.openxmlformats.org/officeDocument/2006/relationships/tags" Target="../tags/tag197.xml"/><Relationship Id="rId21" Type="http://schemas.openxmlformats.org/officeDocument/2006/relationships/chart" Target="../charts/chart2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chart" Target="../charts/chart1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10" Type="http://schemas.openxmlformats.org/officeDocument/2006/relationships/tags" Target="../tags/tag204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5" Type="http://schemas.openxmlformats.org/officeDocument/2006/relationships/tags" Target="../tags/tag217.xml"/><Relationship Id="rId10" Type="http://schemas.openxmlformats.org/officeDocument/2006/relationships/tags" Target="../tags/tag222.xml"/><Relationship Id="rId4" Type="http://schemas.openxmlformats.org/officeDocument/2006/relationships/tags" Target="../tags/tag216.xml"/><Relationship Id="rId9" Type="http://schemas.openxmlformats.org/officeDocument/2006/relationships/tags" Target="../tags/tag2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image" Target="../media/image43.jpeg"/><Relationship Id="rId2" Type="http://schemas.openxmlformats.org/officeDocument/2006/relationships/tags" Target="../tags/tag226.xml"/><Relationship Id="rId16" Type="http://schemas.openxmlformats.org/officeDocument/2006/relationships/image" Target="../media/image42.jpeg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34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3.jpe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image" Target="../media/image20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5D6E4"/>
            </a:gs>
            <a:gs pos="81000">
              <a:schemeClr val="bg1"/>
            </a:gs>
            <a:gs pos="33000">
              <a:srgbClr val="D9F4F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: 空心 34"/>
          <p:cNvSpPr/>
          <p:nvPr/>
        </p:nvSpPr>
        <p:spPr>
          <a:xfrm>
            <a:off x="7541521" y="531342"/>
            <a:ext cx="4456860" cy="4456860"/>
          </a:xfrm>
          <a:prstGeom prst="donut">
            <a:avLst>
              <a:gd name="adj" fmla="val 19187"/>
            </a:avLst>
          </a:prstGeom>
          <a:solidFill>
            <a:srgbClr val="D9F4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矩形: 圆顶角 151"/>
          <p:cNvSpPr/>
          <p:nvPr/>
        </p:nvSpPr>
        <p:spPr>
          <a:xfrm>
            <a:off x="3" y="6057901"/>
            <a:ext cx="12191998" cy="80482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BBE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0393879" y="1692063"/>
            <a:ext cx="1425797" cy="488860"/>
            <a:chOff x="1892300" y="-1206499"/>
            <a:chExt cx="1274193" cy="436880"/>
          </a:xfrm>
          <a:solidFill>
            <a:srgbClr val="4FCEDF"/>
          </a:solidFill>
        </p:grpSpPr>
        <p:grpSp>
          <p:nvGrpSpPr>
            <p:cNvPr id="7" name="组合 6"/>
            <p:cNvGrpSpPr/>
            <p:nvPr/>
          </p:nvGrpSpPr>
          <p:grpSpPr>
            <a:xfrm>
              <a:off x="1892300" y="-1206499"/>
              <a:ext cx="598332" cy="436880"/>
              <a:chOff x="1892300" y="-1206500"/>
              <a:chExt cx="1320800" cy="964399"/>
            </a:xfrm>
            <a:grpFill/>
          </p:grpSpPr>
          <p:grpSp>
            <p:nvGrpSpPr>
              <p:cNvPr id="57" name="组合 56"/>
              <p:cNvGrpSpPr/>
              <p:nvPr/>
            </p:nvGrpSpPr>
            <p:grpSpPr>
              <a:xfrm>
                <a:off x="189230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213614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237998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262382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71" name="椭圆 70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286766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67" name="椭圆 66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311150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2568161" y="-1206499"/>
              <a:ext cx="598332" cy="436880"/>
              <a:chOff x="1892300" y="-1206500"/>
              <a:chExt cx="1320800" cy="964399"/>
            </a:xfrm>
            <a:grpFill/>
          </p:grpSpPr>
          <p:grpSp>
            <p:nvGrpSpPr>
              <p:cNvPr id="9" name="组合 8"/>
              <p:cNvGrpSpPr/>
              <p:nvPr/>
            </p:nvGrpSpPr>
            <p:grpSpPr>
              <a:xfrm>
                <a:off x="189230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44" name="椭圆 43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213614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237998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262382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86766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311150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pic>
        <p:nvPicPr>
          <p:cNvPr id="31" name="图片 30" descr="logo-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22" y="267182"/>
            <a:ext cx="2733675" cy="528320"/>
          </a:xfrm>
          <a:prstGeom prst="rect">
            <a:avLst/>
          </a:prstGeom>
        </p:spPr>
      </p:pic>
      <p:pic>
        <p:nvPicPr>
          <p:cNvPr id="34" name="图片 33" descr="校训-黑-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710" y="335280"/>
            <a:ext cx="3039745" cy="458470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5035550" y="5904230"/>
            <a:ext cx="7508240" cy="855980"/>
            <a:chOff x="7838" y="9390"/>
            <a:chExt cx="11824" cy="1348"/>
          </a:xfrm>
        </p:grpSpPr>
        <p:pic>
          <p:nvPicPr>
            <p:cNvPr id="48" name="图片 47" descr="建筑剪影11111-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8" y="9390"/>
              <a:ext cx="11825" cy="1348"/>
            </a:xfrm>
            <a:prstGeom prst="rect">
              <a:avLst/>
            </a:prstGeom>
          </p:spPr>
        </p:pic>
        <p:pic>
          <p:nvPicPr>
            <p:cNvPr id="50" name="图片 49" descr="建筑剪影11111-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8" y="9390"/>
              <a:ext cx="11825" cy="1348"/>
            </a:xfrm>
            <a:prstGeom prst="rect">
              <a:avLst/>
            </a:prstGeom>
          </p:spPr>
        </p:pic>
      </p:grpSp>
      <p:pic>
        <p:nvPicPr>
          <p:cNvPr id="87" name="图片 86" descr="建筑剪影-29">
            <a:extLst>
              <a:ext uri="{FF2B5EF4-FFF2-40B4-BE49-F238E27FC236}">
                <a16:creationId xmlns:a16="http://schemas.microsoft.com/office/drawing/2014/main" id="{D357F78F-C916-410B-B06E-BB24E824E3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259" y="3281101"/>
            <a:ext cx="5195036" cy="2753416"/>
          </a:xfrm>
          <a:prstGeom prst="rect">
            <a:avLst/>
          </a:prstGeom>
        </p:spPr>
      </p:pic>
      <p:sp>
        <p:nvSpPr>
          <p:cNvPr id="88" name="文本框" descr="7b0a20202020227461726765744d6f64756c65223a20226b6f6e6c696e65666f6e7473220a7d0a">
            <a:extLst>
              <a:ext uri="{FF2B5EF4-FFF2-40B4-BE49-F238E27FC236}">
                <a16:creationId xmlns:a16="http://schemas.microsoft.com/office/drawing/2014/main" id="{28EC43DE-3296-4664-B5CA-2A75860DE841}"/>
              </a:ext>
            </a:extLst>
          </p:cNvPr>
          <p:cNvSpPr txBox="1"/>
          <p:nvPr/>
        </p:nvSpPr>
        <p:spPr>
          <a:xfrm>
            <a:off x="1074863" y="4169902"/>
            <a:ext cx="3897630" cy="38417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2500" dirty="0">
                <a:solidFill>
                  <a:schemeClr val="tx1">
                    <a:alpha val="94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charset="-122"/>
                <a:sym typeface="思源黑体 CN Medium" panose="020B0600000000000000" charset="-122"/>
              </a:rPr>
              <a:t>添加副标题文字说明</a:t>
            </a:r>
          </a:p>
        </p:txBody>
      </p:sp>
      <p:sp>
        <p:nvSpPr>
          <p:cNvPr id="89" name="文本框" descr="7b0a20202020227461726765744d6f64756c65223a20226b6f6e6c696e65666f6e7473220a7d0a">
            <a:extLst>
              <a:ext uri="{FF2B5EF4-FFF2-40B4-BE49-F238E27FC236}">
                <a16:creationId xmlns:a16="http://schemas.microsoft.com/office/drawing/2014/main" id="{54AC29A0-B9F8-47BE-ADA5-242EBB7FA922}"/>
              </a:ext>
            </a:extLst>
          </p:cNvPr>
          <p:cNvSpPr txBox="1"/>
          <p:nvPr/>
        </p:nvSpPr>
        <p:spPr>
          <a:xfrm>
            <a:off x="1074863" y="1532747"/>
            <a:ext cx="7363460" cy="246189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80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Heavy" panose="020B0A00000000000000" charset="-122"/>
                <a:sym typeface="思源黑体 CN Medium" panose="020B0600000000000000" charset="-122"/>
              </a:rPr>
              <a:t>江苏理工学院</a:t>
            </a:r>
            <a:r>
              <a:rPr lang="en-US" altLang="zh-CN" sz="80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Heavy" panose="020B0A00000000000000" charset="-122"/>
                <a:sym typeface="思源黑体 CN Medium" panose="020B0600000000000000" charset="-122"/>
              </a:rPr>
              <a:t>PPT</a:t>
            </a:r>
            <a:r>
              <a:rPr lang="zh-CN" altLang="en-US" sz="80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Heavy" panose="020B0A00000000000000" charset="-122"/>
                <a:sym typeface="思源黑体 CN Medium" panose="020B0600000000000000" charset="-122"/>
              </a:rPr>
              <a:t>模板</a:t>
            </a:r>
          </a:p>
        </p:txBody>
      </p:sp>
      <p:sp>
        <p:nvSpPr>
          <p:cNvPr id="90" name="圆角矩形 48">
            <a:extLst>
              <a:ext uri="{FF2B5EF4-FFF2-40B4-BE49-F238E27FC236}">
                <a16:creationId xmlns:a16="http://schemas.microsoft.com/office/drawing/2014/main" id="{22623904-50CC-4063-BFBE-77B73CDCA623}"/>
              </a:ext>
            </a:extLst>
          </p:cNvPr>
          <p:cNvSpPr/>
          <p:nvPr/>
        </p:nvSpPr>
        <p:spPr>
          <a:xfrm>
            <a:off x="1074862" y="4805613"/>
            <a:ext cx="1480185" cy="332740"/>
          </a:xfrm>
          <a:prstGeom prst="roundRect">
            <a:avLst>
              <a:gd name="adj" fmla="val 50000"/>
            </a:avLst>
          </a:prstGeom>
          <a:noFill/>
          <a:ln w="127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  <a:cs typeface="思源黑体 CN Medium" panose="020B0600000000000000" charset="-122"/>
            </a:endParaRPr>
          </a:p>
        </p:txBody>
      </p:sp>
      <p:sp>
        <p:nvSpPr>
          <p:cNvPr id="91" name="文本框" descr="7b0a20202020227461726765744d6f64756c65223a20226b6f6e6c696e65666f6e7473220a7d0a">
            <a:extLst>
              <a:ext uri="{FF2B5EF4-FFF2-40B4-BE49-F238E27FC236}">
                <a16:creationId xmlns:a16="http://schemas.microsoft.com/office/drawing/2014/main" id="{A4CC923D-1536-4628-B315-758822CE680A}"/>
              </a:ext>
            </a:extLst>
          </p:cNvPr>
          <p:cNvSpPr txBox="1"/>
          <p:nvPr/>
        </p:nvSpPr>
        <p:spPr>
          <a:xfrm>
            <a:off x="1344420" y="4879908"/>
            <a:ext cx="941070" cy="18415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en-US" altLang="zh-CN" sz="1200" dirty="0" err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charset="-122"/>
                <a:sym typeface="思源黑体 CN Medium" panose="020B0600000000000000" charset="-122"/>
              </a:rPr>
              <a:t>xxxxxxx</a:t>
            </a:r>
            <a:endParaRPr lang="en-US" altLang="zh-CN" sz="12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3000">
              <a:srgbClr val="D9F4F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任意多边形: 形状 100"/>
          <p:cNvSpPr/>
          <p:nvPr/>
        </p:nvSpPr>
        <p:spPr>
          <a:xfrm>
            <a:off x="1" y="1"/>
            <a:ext cx="1499664" cy="1507458"/>
          </a:xfrm>
          <a:custGeom>
            <a:avLst/>
            <a:gdLst>
              <a:gd name="connsiteX0" fmla="*/ 894849 w 1776293"/>
              <a:gd name="connsiteY0" fmla="*/ 0 h 1785525"/>
              <a:gd name="connsiteX1" fmla="*/ 1775683 w 1776293"/>
              <a:gd name="connsiteY1" fmla="*/ 0 h 1785525"/>
              <a:gd name="connsiteX2" fmla="*/ 1776293 w 1776293"/>
              <a:gd name="connsiteY2" fmla="*/ 12081 h 1785525"/>
              <a:gd name="connsiteX3" fmla="*/ 2849 w 1776293"/>
              <a:gd name="connsiteY3" fmla="*/ 1785525 h 1785525"/>
              <a:gd name="connsiteX4" fmla="*/ 0 w 1776293"/>
              <a:gd name="connsiteY4" fmla="*/ 1785381 h 1785525"/>
              <a:gd name="connsiteX5" fmla="*/ 0 w 1776293"/>
              <a:gd name="connsiteY5" fmla="*/ 904547 h 1785525"/>
              <a:gd name="connsiteX6" fmla="*/ 2849 w 1776293"/>
              <a:gd name="connsiteY6" fmla="*/ 904691 h 1785525"/>
              <a:gd name="connsiteX7" fmla="*/ 895459 w 1776293"/>
              <a:gd name="connsiteY7" fmla="*/ 12081 h 178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293" h="1785525">
                <a:moveTo>
                  <a:pt x="894849" y="0"/>
                </a:moveTo>
                <a:lnTo>
                  <a:pt x="1775683" y="0"/>
                </a:lnTo>
                <a:lnTo>
                  <a:pt x="1776293" y="12081"/>
                </a:lnTo>
                <a:cubicBezTo>
                  <a:pt x="1776293" y="991527"/>
                  <a:pt x="982295" y="1785525"/>
                  <a:pt x="2849" y="1785525"/>
                </a:cubicBezTo>
                <a:lnTo>
                  <a:pt x="0" y="1785381"/>
                </a:lnTo>
                <a:lnTo>
                  <a:pt x="0" y="904547"/>
                </a:lnTo>
                <a:lnTo>
                  <a:pt x="2849" y="904691"/>
                </a:lnTo>
                <a:cubicBezTo>
                  <a:pt x="495824" y="904691"/>
                  <a:pt x="895459" y="505056"/>
                  <a:pt x="895459" y="1208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63000">
                <a:srgbClr val="D9F4F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0" y="4895508"/>
            <a:ext cx="12192000" cy="1962492"/>
          </a:xfrm>
          <a:prstGeom prst="rect">
            <a:avLst/>
          </a:prstGeom>
          <a:gradFill flip="none" rotWithShape="1">
            <a:gsLst>
              <a:gs pos="0">
                <a:srgbClr val="27BFD3"/>
              </a:gs>
              <a:gs pos="98165">
                <a:srgbClr val="BBECF3"/>
              </a:gs>
              <a:gs pos="45000">
                <a:srgbClr val="4FCED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/>
          <p:cNvSpPr/>
          <p:nvPr/>
        </p:nvSpPr>
        <p:spPr>
          <a:xfrm>
            <a:off x="566057" y="519097"/>
            <a:ext cx="11059886" cy="5819806"/>
          </a:xfrm>
          <a:prstGeom prst="roundRect">
            <a:avLst>
              <a:gd name="adj" fmla="val 6600"/>
            </a:avLst>
          </a:prstGeom>
          <a:gradFill flip="none" rotWithShape="1">
            <a:gsLst>
              <a:gs pos="9000">
                <a:schemeClr val="bg1"/>
              </a:gs>
              <a:gs pos="87000">
                <a:srgbClr val="D9F4FB"/>
              </a:gs>
            </a:gsLst>
            <a:lin ang="2700000" scaled="1"/>
            <a:tileRect/>
          </a:gradFill>
          <a:ln>
            <a:solidFill>
              <a:srgbClr val="D9F4FB"/>
            </a:solidFill>
          </a:ln>
          <a:effectLst>
            <a:outerShdw blurRad="152400" dist="152400" dir="2700000" algn="tl" rotWithShape="0">
              <a:srgbClr val="4FCEDF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: 空心 22"/>
          <p:cNvSpPr/>
          <p:nvPr/>
        </p:nvSpPr>
        <p:spPr>
          <a:xfrm rot="16200000">
            <a:off x="1263333" y="1617684"/>
            <a:ext cx="3485610" cy="3288040"/>
          </a:xfrm>
          <a:prstGeom prst="donut">
            <a:avLst>
              <a:gd name="adj" fmla="val 28764"/>
            </a:avLst>
          </a:prstGeom>
          <a:gradFill flip="none" rotWithShape="1">
            <a:gsLst>
              <a:gs pos="0">
                <a:srgbClr val="D9F4FB">
                  <a:alpha val="0"/>
                </a:srgbClr>
              </a:gs>
              <a:gs pos="99000">
                <a:srgbClr val="D9F4FB">
                  <a:lumMod val="97000"/>
                  <a:alpha val="45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62000">
                  <a:srgbClr val="D9F4FB">
                    <a:alpha val="0"/>
                  </a:srgbClr>
                </a:gs>
                <a:gs pos="89000">
                  <a:srgbClr val="D9F4FB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顶角 3"/>
          <p:cNvSpPr/>
          <p:nvPr/>
        </p:nvSpPr>
        <p:spPr>
          <a:xfrm>
            <a:off x="1704427" y="1878209"/>
            <a:ext cx="2603500" cy="350830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93000">
                <a:srgbClr val="2FC5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5" name="组合 164"/>
          <p:cNvGrpSpPr/>
          <p:nvPr/>
        </p:nvGrpSpPr>
        <p:grpSpPr>
          <a:xfrm rot="5400000">
            <a:off x="491403" y="5906651"/>
            <a:ext cx="516859" cy="854041"/>
            <a:chOff x="410122" y="5686347"/>
            <a:chExt cx="516859" cy="854041"/>
          </a:xfrm>
        </p:grpSpPr>
        <p:grpSp>
          <p:nvGrpSpPr>
            <p:cNvPr id="135" name="组合 134"/>
            <p:cNvGrpSpPr/>
            <p:nvPr/>
          </p:nvGrpSpPr>
          <p:grpSpPr>
            <a:xfrm rot="16200000">
              <a:off x="641326" y="625473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61" name="椭圆 16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 rot="16200000">
              <a:off x="641326" y="6124050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57" name="椭圆 156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 rot="16200000">
              <a:off x="641326" y="5993367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53" name="椭圆 152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 rot="16200000">
              <a:off x="641326" y="586268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9" name="椭圆 148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 rot="16200000">
              <a:off x="641326" y="5732000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5" name="椭圆 144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 rot="16200000">
              <a:off x="641326" y="5601317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1" name="椭圆 14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 rot="16200000">
              <a:off x="641326" y="545514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31" name="椭圆 13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5" name="直接连接符 24"/>
          <p:cNvCxnSpPr/>
          <p:nvPr/>
        </p:nvCxnSpPr>
        <p:spPr>
          <a:xfrm>
            <a:off x="7335077" y="5870196"/>
            <a:ext cx="3775513" cy="0"/>
          </a:xfrm>
          <a:prstGeom prst="line">
            <a:avLst/>
          </a:prstGeom>
          <a:ln>
            <a:solidFill>
              <a:srgbClr val="97D5E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818171" y="4908898"/>
            <a:ext cx="4288801" cy="1004570"/>
          </a:xfrm>
          <a:prstGeom prst="rect">
            <a:avLst/>
          </a:prstGeom>
          <a:noFill/>
          <a:ln>
            <a:noFill/>
          </a:ln>
        </p:spPr>
        <p:txBody>
          <a:bodyPr vert="horz"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5400" b="1" cap="all" dirty="0">
                <a:ln w="15875">
                  <a:solidFill>
                    <a:srgbClr val="BBECF3"/>
                  </a:solidFill>
                </a:ln>
                <a:noFill/>
                <a:latin typeface="+mj-ea"/>
                <a:ea typeface="+mj-ea"/>
              </a:rPr>
              <a:t>Part </a:t>
            </a:r>
            <a:r>
              <a:rPr lang="en-US" altLang="zh-CN" sz="5400" b="1" cap="all" dirty="0">
                <a:ln w="15875">
                  <a:solidFill>
                    <a:srgbClr val="BBECF3"/>
                  </a:solidFill>
                </a:ln>
                <a:noFill/>
                <a:latin typeface="+mj-ea"/>
                <a:ea typeface="+mj-ea"/>
                <a:sym typeface="+mn-ea"/>
              </a:rPr>
              <a:t>TWO</a:t>
            </a:r>
            <a:endParaRPr lang="zh-CN" altLang="en-US" sz="5400" b="1" cap="all" dirty="0">
              <a:ln w="15875">
                <a:solidFill>
                  <a:srgbClr val="BBECF3"/>
                </a:solidFill>
              </a:ln>
              <a:noFill/>
              <a:latin typeface="+mj-ea"/>
              <a:ea typeface="+mj-ea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2214521" y="2281956"/>
            <a:ext cx="1557832" cy="1557832"/>
            <a:chOff x="2214521" y="2281956"/>
            <a:chExt cx="1557832" cy="1557832"/>
          </a:xfrm>
        </p:grpSpPr>
        <p:sp>
          <p:nvSpPr>
            <p:cNvPr id="166" name="椭圆 165"/>
            <p:cNvSpPr/>
            <p:nvPr/>
          </p:nvSpPr>
          <p:spPr>
            <a:xfrm>
              <a:off x="2214521" y="2281956"/>
              <a:ext cx="1557832" cy="15578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2700000" algn="tl" rotWithShape="0">
                <a:srgbClr val="027F90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42014" y="2565740"/>
              <a:ext cx="1302846" cy="1014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ln>
                    <a:solidFill>
                      <a:srgbClr val="4FCEDF"/>
                    </a:solidFill>
                  </a:ln>
                  <a:solidFill>
                    <a:srgbClr val="BBECF3"/>
                  </a:solidFill>
                  <a:latin typeface="+mj-ea"/>
                  <a:ea typeface="+mj-ea"/>
                </a:rPr>
                <a:t>02</a:t>
              </a:r>
              <a:endParaRPr lang="zh-CN" altLang="en-US" sz="6000" dirty="0">
                <a:ln>
                  <a:solidFill>
                    <a:srgbClr val="4FCEDF"/>
                  </a:solidFill>
                </a:ln>
                <a:solidFill>
                  <a:srgbClr val="BBECF3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" name="图片 1" descr="logo-05"/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030" y="1521460"/>
            <a:ext cx="2753995" cy="3384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4984" y="2418802"/>
            <a:ext cx="370671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24755" y="3603625"/>
            <a:ext cx="3424555" cy="11887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solidFill>
                  <a:srgbClr val="02191F">
                    <a:alpha val="70000"/>
                  </a:srgb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单击此处输入您的正文，文字是您思想的提炼，为了最终演示发布的良好效果，请尽量言简意赅的阐述观点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/冯益/2024/江理工/ppt模版/资料/学校风景/IMG_4562.JPGIMG_4562"/>
          <p:cNvPicPr>
            <a:picLocks noChangeAspect="1"/>
          </p:cNvPicPr>
          <p:nvPr/>
        </p:nvPicPr>
        <p:blipFill rotWithShape="1">
          <a:blip r:embed="rId2" cstate="print">
            <a:lum bright="12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073898" y="1697877"/>
            <a:ext cx="4351340" cy="2913802"/>
          </a:xfrm>
          <a:prstGeom prst="roundRect">
            <a:avLst>
              <a:gd name="adj" fmla="val 7457"/>
            </a:avLst>
          </a:prstGeom>
        </p:spPr>
      </p:pic>
      <p:sp>
        <p:nvSpPr>
          <p:cNvPr id="3" name="矩形: 圆角 2"/>
          <p:cNvSpPr/>
          <p:nvPr/>
        </p:nvSpPr>
        <p:spPr>
          <a:xfrm>
            <a:off x="754063" y="1697877"/>
            <a:ext cx="6183312" cy="2913802"/>
          </a:xfrm>
          <a:prstGeom prst="roundRect">
            <a:avLst>
              <a:gd name="adj" fmla="val 7457"/>
            </a:avLst>
          </a:prstGeom>
          <a:solidFill>
            <a:schemeClr val="bg1"/>
          </a:solidFill>
          <a:ln>
            <a:noFill/>
          </a:ln>
          <a:effectLst>
            <a:outerShdw blurRad="152400" dist="152400" dir="2700000" algn="tl" rotWithShape="0">
              <a:srgbClr val="27BFD3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17683" y="2564001"/>
            <a:ext cx="5374352" cy="705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17683" y="2056817"/>
            <a:ext cx="337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2191F"/>
                </a:solidFill>
                <a:latin typeface="+mj-ea"/>
                <a:ea typeface="+mj-ea"/>
              </a:rPr>
              <a:t>添加小标题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65198" y="5084060"/>
            <a:ext cx="10591802" cy="106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根据需要可酌情增减文字，以便观者可以准确理解您所传达的信息。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单击此处输入您的正文，文字是您思想的提炼，为了最终演示发布的良好效果，请尽量言简意赅的阐述观点，根据需要可酌情增减文字，以便观者可以准确理解您所传达的信息。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2191F"/>
                </a:solidFill>
                <a:latin typeface="+mj-ea"/>
                <a:ea typeface="+mj-ea"/>
                <a:sym typeface="+mn-ea"/>
              </a:rPr>
              <a:t>添加标题</a:t>
            </a:r>
            <a:endParaRPr lang="zh-CN" altLang="en-US" sz="3600" dirty="0">
              <a:solidFill>
                <a:srgbClr val="02191F"/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41797" y="3804356"/>
            <a:ext cx="5004640" cy="435212"/>
            <a:chOff x="5288018" y="5230857"/>
            <a:chExt cx="4200737" cy="370695"/>
          </a:xfrm>
        </p:grpSpPr>
        <p:sp>
          <p:nvSpPr>
            <p:cNvPr id="33" name="矩形: 圆角 32"/>
            <p:cNvSpPr/>
            <p:nvPr/>
          </p:nvSpPr>
          <p:spPr>
            <a:xfrm>
              <a:off x="5288018" y="5230857"/>
              <a:ext cx="1275259" cy="3706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BECF3"/>
                </a:gs>
                <a:gs pos="73000">
                  <a:srgbClr val="27BFD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6750758" y="5230857"/>
              <a:ext cx="1275259" cy="3706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BECF3"/>
                </a:gs>
                <a:gs pos="73000">
                  <a:srgbClr val="27BFD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8213496" y="5230857"/>
              <a:ext cx="1275259" cy="3706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BECF3"/>
                </a:gs>
                <a:gs pos="73000">
                  <a:srgbClr val="27BFD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339687" y="5276376"/>
              <a:ext cx="4097397" cy="262151"/>
              <a:chOff x="1243238" y="3691337"/>
              <a:chExt cx="3538313" cy="262151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243238" y="3691337"/>
                <a:ext cx="1012012" cy="262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添加标题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506389" y="3691337"/>
                <a:ext cx="1012012" cy="262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添加标题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769539" y="3691337"/>
                <a:ext cx="1012012" cy="262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添加标题</a:t>
                </a: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90504" y="1854539"/>
            <a:ext cx="2679471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90504" y="3147975"/>
            <a:ext cx="6244673" cy="2157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。</a:t>
            </a:r>
            <a:endParaRPr lang="en-US" altLang="zh-CN" sz="1600" kern="1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zh-CN" altLang="zh-CN" sz="1600" kern="1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90504" y="2588935"/>
            <a:ext cx="4842496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cap="all" dirty="0">
                <a:solidFill>
                  <a:srgbClr val="02191F"/>
                </a:solidFill>
                <a:latin typeface="+mn-ea"/>
              </a:rPr>
              <a:t>TIANJIABIAOTI</a:t>
            </a:r>
          </a:p>
        </p:txBody>
      </p:sp>
      <p:sp>
        <p:nvSpPr>
          <p:cNvPr id="8" name="椭圆 7"/>
          <p:cNvSpPr/>
          <p:nvPr/>
        </p:nvSpPr>
        <p:spPr>
          <a:xfrm rot="16200000">
            <a:off x="193277" y="1663787"/>
            <a:ext cx="4791084" cy="4791084"/>
          </a:xfrm>
          <a:prstGeom prst="ellipse">
            <a:avLst/>
          </a:prstGeom>
          <a:gradFill flip="none" rotWithShape="1">
            <a:gsLst>
              <a:gs pos="0">
                <a:srgbClr val="D9F4FB">
                  <a:alpha val="0"/>
                </a:srgbClr>
              </a:gs>
              <a:gs pos="99000">
                <a:srgbClr val="D9F4FB">
                  <a:lumMod val="97000"/>
                  <a:alpha val="45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62000">
                  <a:srgbClr val="D9F4FB">
                    <a:alpha val="0"/>
                  </a:srgbClr>
                </a:gs>
                <a:gs pos="89000">
                  <a:srgbClr val="D9F4FB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5224736" y="5373088"/>
            <a:ext cx="1774364" cy="497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BECF3"/>
              </a:gs>
              <a:gs pos="73000">
                <a:srgbClr val="27BFD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7259956" y="5373088"/>
            <a:ext cx="1774364" cy="497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BECF3"/>
              </a:gs>
              <a:gs pos="73000">
                <a:srgbClr val="27BFD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9295174" y="5373088"/>
            <a:ext cx="1774364" cy="497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BECF3"/>
              </a:gs>
              <a:gs pos="73000">
                <a:srgbClr val="27BFD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262443" y="5476932"/>
            <a:ext cx="5701017" cy="338579"/>
            <a:chOff x="1222022" y="3723159"/>
            <a:chExt cx="3538313" cy="252149"/>
          </a:xfrm>
        </p:grpSpPr>
        <p:sp>
          <p:nvSpPr>
            <p:cNvPr id="15" name="文本框 14"/>
            <p:cNvSpPr txBox="1"/>
            <p:nvPr/>
          </p:nvSpPr>
          <p:spPr>
            <a:xfrm>
              <a:off x="1222022" y="3723159"/>
              <a:ext cx="1012012" cy="252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485173" y="3723178"/>
              <a:ext cx="1012012" cy="252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748323" y="3723178"/>
              <a:ext cx="1012012" cy="252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添加标题</a:t>
              </a:r>
            </a:p>
          </p:txBody>
        </p:sp>
      </p:grpSp>
      <p:sp>
        <p:nvSpPr>
          <p:cNvPr id="21" name="椭圆 20"/>
          <p:cNvSpPr/>
          <p:nvPr/>
        </p:nvSpPr>
        <p:spPr>
          <a:xfrm rot="16200000">
            <a:off x="901701" y="2372212"/>
            <a:ext cx="3374234" cy="3374234"/>
          </a:xfrm>
          <a:prstGeom prst="ellipse">
            <a:avLst/>
          </a:prstGeom>
          <a:gradFill>
            <a:gsLst>
              <a:gs pos="0">
                <a:srgbClr val="27BFD3"/>
              </a:gs>
              <a:gs pos="98165">
                <a:srgbClr val="BBECF3"/>
              </a:gs>
              <a:gs pos="45000">
                <a:srgbClr val="4FCED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IMG_4570"/>
          <p:cNvPicPr>
            <a:picLocks noChangeAspect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545" y="2529840"/>
            <a:ext cx="3060065" cy="3059430"/>
          </a:xfrm>
          <a:prstGeom prst="ellipse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5000">
              <a:srgbClr val="E9F9F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D:/冯益/2024/江理工/ppt模版/资料/学校风景/7182D6A6-B575-4F23-A5AB-17C4EC11EC57.JPG7182D6A6-B575-4F23-A5AB-17C4EC11EC5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6903" y="1948070"/>
            <a:ext cx="3658334" cy="4124739"/>
          </a:xfrm>
          <a:custGeom>
            <a:avLst/>
            <a:gdLst>
              <a:gd name="connsiteX0" fmla="*/ 126834 w 3658334"/>
              <a:gd name="connsiteY0" fmla="*/ 0 h 4124739"/>
              <a:gd name="connsiteX1" fmla="*/ 3531500 w 3658334"/>
              <a:gd name="connsiteY1" fmla="*/ 0 h 4124739"/>
              <a:gd name="connsiteX2" fmla="*/ 3658334 w 3658334"/>
              <a:gd name="connsiteY2" fmla="*/ 126834 h 4124739"/>
              <a:gd name="connsiteX3" fmla="*/ 3658334 w 3658334"/>
              <a:gd name="connsiteY3" fmla="*/ 3997905 h 4124739"/>
              <a:gd name="connsiteX4" fmla="*/ 3531500 w 3658334"/>
              <a:gd name="connsiteY4" fmla="*/ 4124739 h 4124739"/>
              <a:gd name="connsiteX5" fmla="*/ 126834 w 3658334"/>
              <a:gd name="connsiteY5" fmla="*/ 4124739 h 4124739"/>
              <a:gd name="connsiteX6" fmla="*/ 0 w 3658334"/>
              <a:gd name="connsiteY6" fmla="*/ 3997905 h 4124739"/>
              <a:gd name="connsiteX7" fmla="*/ 0 w 3658334"/>
              <a:gd name="connsiteY7" fmla="*/ 126834 h 4124739"/>
              <a:gd name="connsiteX8" fmla="*/ 126834 w 3658334"/>
              <a:gd name="connsiteY8" fmla="*/ 0 h 412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8334" h="4124739">
                <a:moveTo>
                  <a:pt x="126834" y="0"/>
                </a:moveTo>
                <a:lnTo>
                  <a:pt x="3531500" y="0"/>
                </a:lnTo>
                <a:cubicBezTo>
                  <a:pt x="3601548" y="0"/>
                  <a:pt x="3658334" y="56786"/>
                  <a:pt x="3658334" y="126834"/>
                </a:cubicBezTo>
                <a:lnTo>
                  <a:pt x="3658334" y="3997905"/>
                </a:lnTo>
                <a:cubicBezTo>
                  <a:pt x="3658334" y="4067953"/>
                  <a:pt x="3601548" y="4124739"/>
                  <a:pt x="3531500" y="4124739"/>
                </a:cubicBezTo>
                <a:lnTo>
                  <a:pt x="126834" y="4124739"/>
                </a:lnTo>
                <a:cubicBezTo>
                  <a:pt x="56786" y="4124739"/>
                  <a:pt x="0" y="4067953"/>
                  <a:pt x="0" y="3997905"/>
                </a:cubicBezTo>
                <a:lnTo>
                  <a:pt x="0" y="126834"/>
                </a:lnTo>
                <a:cubicBezTo>
                  <a:pt x="0" y="56786"/>
                  <a:pt x="56786" y="0"/>
                  <a:pt x="126834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766763" y="1948069"/>
            <a:ext cx="6856550" cy="4124739"/>
          </a:xfrm>
          <a:prstGeom prst="roundRect">
            <a:avLst>
              <a:gd name="adj" fmla="val 3467"/>
            </a:avLst>
          </a:prstGeom>
          <a:solidFill>
            <a:schemeClr val="bg1"/>
          </a:solidFill>
          <a:ln>
            <a:noFill/>
          </a:ln>
          <a:effectLst>
            <a:outerShdw blurRad="152400" dist="152400" dir="2700000" algn="tl" rotWithShape="0">
              <a:srgbClr val="27BFD3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43725" y="2740128"/>
            <a:ext cx="6102626" cy="705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43725" y="2232944"/>
            <a:ext cx="337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2191F"/>
                </a:solidFill>
                <a:latin typeface="+mj-ea"/>
                <a:ea typeface="+mj-ea"/>
              </a:rPr>
              <a:t>添加小标题</a:t>
            </a:r>
          </a:p>
        </p:txBody>
      </p:sp>
      <p:sp>
        <p:nvSpPr>
          <p:cNvPr id="8" name="矩形: 圆角 7"/>
          <p:cNvSpPr/>
          <p:nvPr>
            <p:custDataLst>
              <p:tags r:id="rId1"/>
            </p:custDataLst>
          </p:nvPr>
        </p:nvSpPr>
        <p:spPr>
          <a:xfrm>
            <a:off x="1143725" y="3825421"/>
            <a:ext cx="2979518" cy="1749287"/>
          </a:xfrm>
          <a:prstGeom prst="roundRect">
            <a:avLst>
              <a:gd name="adj" fmla="val 6440"/>
            </a:avLst>
          </a:prstGeom>
          <a:gradFill flip="none" rotWithShape="1">
            <a:gsLst>
              <a:gs pos="0">
                <a:srgbClr val="BBECF3"/>
              </a:gs>
              <a:gs pos="73000">
                <a:srgbClr val="27BFD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矩形: 圆角 8"/>
          <p:cNvSpPr/>
          <p:nvPr>
            <p:custDataLst>
              <p:tags r:id="rId2"/>
            </p:custDataLst>
          </p:nvPr>
        </p:nvSpPr>
        <p:spPr>
          <a:xfrm>
            <a:off x="4266833" y="3825421"/>
            <a:ext cx="2979518" cy="1749287"/>
          </a:xfrm>
          <a:prstGeom prst="roundRect">
            <a:avLst>
              <a:gd name="adj" fmla="val 64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296517" y="4638465"/>
            <a:ext cx="2591399" cy="705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en-US" sz="1400" kern="1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单击此处输入您的正文，文字是您思想的提炼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296517" y="4231471"/>
            <a:ext cx="187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4436895" y="4638465"/>
            <a:ext cx="2690190" cy="705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单击此处输入您的正文，文字是您思想的提炼</a:t>
            </a: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4436895" y="4231471"/>
            <a:ext cx="187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pic>
        <p:nvPicPr>
          <p:cNvPr id="23" name="图形 22" descr="343538343131353b343538343330363bcafdbeddb7d6cef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85622" y="4196396"/>
            <a:ext cx="368925" cy="368925"/>
          </a:xfrm>
          <a:prstGeom prst="rect">
            <a:avLst/>
          </a:prstGeom>
        </p:spPr>
      </p:pic>
      <p:pic>
        <p:nvPicPr>
          <p:cNvPr id="24" name="图形 23" descr="343538343131353b343538343333323bb0d0d7d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06385" y="4196396"/>
            <a:ext cx="368925" cy="368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BECF3"/>
            </a:gs>
            <a:gs pos="0">
              <a:schemeClr val="bg1"/>
            </a:gs>
            <a:gs pos="36000">
              <a:srgbClr val="E9F9F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D:/冯益/2024/江理工/ppt模版/资料/学校风景/IMG_5180.JPGIMG_5180"/>
          <p:cNvPicPr>
            <a:picLocks noChangeAspect="1"/>
          </p:cNvPicPr>
          <p:nvPr/>
        </p:nvPicPr>
        <p:blipFill>
          <a:blip r:embed="rId12" cstate="print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8586" y="1836906"/>
            <a:ext cx="3546651" cy="1777140"/>
          </a:xfrm>
          <a:custGeom>
            <a:avLst/>
            <a:gdLst>
              <a:gd name="connsiteX0" fmla="*/ 162075 w 3546651"/>
              <a:gd name="connsiteY0" fmla="*/ 0 h 1777140"/>
              <a:gd name="connsiteX1" fmla="*/ 3384576 w 3546651"/>
              <a:gd name="connsiteY1" fmla="*/ 0 h 1777140"/>
              <a:gd name="connsiteX2" fmla="*/ 3546651 w 3546651"/>
              <a:gd name="connsiteY2" fmla="*/ 162075 h 1777140"/>
              <a:gd name="connsiteX3" fmla="*/ 3546651 w 3546651"/>
              <a:gd name="connsiteY3" fmla="*/ 1615065 h 1777140"/>
              <a:gd name="connsiteX4" fmla="*/ 3384576 w 3546651"/>
              <a:gd name="connsiteY4" fmla="*/ 1777140 h 1777140"/>
              <a:gd name="connsiteX5" fmla="*/ 162075 w 3546651"/>
              <a:gd name="connsiteY5" fmla="*/ 1777140 h 1777140"/>
              <a:gd name="connsiteX6" fmla="*/ 0 w 3546651"/>
              <a:gd name="connsiteY6" fmla="*/ 1615065 h 1777140"/>
              <a:gd name="connsiteX7" fmla="*/ 0 w 3546651"/>
              <a:gd name="connsiteY7" fmla="*/ 162075 h 1777140"/>
              <a:gd name="connsiteX8" fmla="*/ 162075 w 3546651"/>
              <a:gd name="connsiteY8" fmla="*/ 0 h 177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6651" h="1777140">
                <a:moveTo>
                  <a:pt x="162075" y="0"/>
                </a:moveTo>
                <a:lnTo>
                  <a:pt x="3384576" y="0"/>
                </a:lnTo>
                <a:cubicBezTo>
                  <a:pt x="3474088" y="0"/>
                  <a:pt x="3546651" y="72563"/>
                  <a:pt x="3546651" y="162075"/>
                </a:cubicBezTo>
                <a:lnTo>
                  <a:pt x="3546651" y="1615065"/>
                </a:lnTo>
                <a:cubicBezTo>
                  <a:pt x="3546651" y="1704577"/>
                  <a:pt x="3474088" y="1777140"/>
                  <a:pt x="3384576" y="1777140"/>
                </a:cubicBezTo>
                <a:lnTo>
                  <a:pt x="162075" y="1777140"/>
                </a:lnTo>
                <a:cubicBezTo>
                  <a:pt x="72563" y="1777140"/>
                  <a:pt x="0" y="1704577"/>
                  <a:pt x="0" y="1615065"/>
                </a:cubicBezTo>
                <a:lnTo>
                  <a:pt x="0" y="162075"/>
                </a:lnTo>
                <a:cubicBezTo>
                  <a:pt x="0" y="72563"/>
                  <a:pt x="72563" y="0"/>
                  <a:pt x="162075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766762" y="3965712"/>
            <a:ext cx="10658475" cy="2107095"/>
          </a:xfrm>
          <a:prstGeom prst="roundRect">
            <a:avLst>
              <a:gd name="adj" fmla="val 10814"/>
            </a:avLst>
          </a:prstGeom>
          <a:solidFill>
            <a:schemeClr val="bg1"/>
          </a:solidFill>
          <a:ln>
            <a:noFill/>
          </a:ln>
          <a:effectLst>
            <a:outerShdw blurRad="152400" dist="152400" dir="2700000" algn="tl" rotWithShape="0">
              <a:srgbClr val="27BFD3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7080" y="2759710"/>
            <a:ext cx="6336665" cy="705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</a:p>
        </p:txBody>
      </p:sp>
      <p:sp>
        <p:nvSpPr>
          <p:cNvPr id="10" name="矩形: 圆角 9"/>
          <p:cNvSpPr/>
          <p:nvPr>
            <p:custDataLst>
              <p:tags r:id="rId1"/>
            </p:custDataLst>
          </p:nvPr>
        </p:nvSpPr>
        <p:spPr>
          <a:xfrm>
            <a:off x="1249355" y="4497817"/>
            <a:ext cx="1042884" cy="104288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BECF3"/>
              </a:gs>
              <a:gs pos="73000">
                <a:srgbClr val="27BFD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矩形: 圆角 10"/>
          <p:cNvSpPr/>
          <p:nvPr>
            <p:custDataLst>
              <p:tags r:id="rId2"/>
            </p:custDataLst>
          </p:nvPr>
        </p:nvSpPr>
        <p:spPr>
          <a:xfrm>
            <a:off x="6642654" y="4497817"/>
            <a:ext cx="1042884" cy="104288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BECF3"/>
              </a:gs>
              <a:gs pos="73000">
                <a:srgbClr val="27BFD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41747" y="4525758"/>
            <a:ext cx="3349625" cy="1074763"/>
            <a:chOff x="2545142" y="4569259"/>
            <a:chExt cx="3349625" cy="1074763"/>
          </a:xfrm>
        </p:grpSpPr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2545142" y="4938829"/>
              <a:ext cx="3349625" cy="705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zh-CN" altLang="en-US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单击此处输入您的正文，文字是您思想的提炼，</a:t>
              </a:r>
              <a:r>
                <a:rPr lang="zh-CN" altLang="zh-CN" sz="140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请尽量言简意赅的阐述观点</a:t>
              </a:r>
            </a:p>
          </p:txBody>
        </p:sp>
        <p:sp>
          <p:nvSpPr>
            <p:cNvPr id="13" name="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2545142" y="4569259"/>
              <a:ext cx="187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2191F"/>
                  </a:solidFill>
                  <a:latin typeface="+mj-ea"/>
                  <a:ea typeface="+mj-ea"/>
                </a:rPr>
                <a:t>添加标题</a:t>
              </a:r>
            </a:p>
          </p:txBody>
        </p:sp>
      </p:grp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7968723" y="4525758"/>
            <a:ext cx="3218180" cy="1074763"/>
            <a:chOff x="7545714" y="4569259"/>
            <a:chExt cx="3218180" cy="1074763"/>
          </a:xfrm>
        </p:grpSpPr>
        <p:sp>
          <p:nvSpPr>
            <p:cNvPr id="14" name="文本框 13"/>
            <p:cNvSpPr txBox="1"/>
            <p:nvPr>
              <p:custDataLst>
                <p:tags r:id="rId7"/>
              </p:custDataLst>
            </p:nvPr>
          </p:nvSpPr>
          <p:spPr>
            <a:xfrm>
              <a:off x="7545714" y="4938829"/>
              <a:ext cx="3218180" cy="705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zh-CN" altLang="en-US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单击此处输入您的正文，文字是您思想的提炼，</a:t>
              </a:r>
              <a:r>
                <a:rPr lang="zh-CN" altLang="zh-CN" sz="140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请尽量言简意赅的阐述观点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7545714" y="4569259"/>
              <a:ext cx="187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2191F"/>
                  </a:solidFill>
                  <a:latin typeface="+mj-ea"/>
                  <a:ea typeface="+mj-ea"/>
                </a:rPr>
                <a:t>添加标题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66763" y="1836906"/>
            <a:ext cx="2679471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6763" y="2405982"/>
            <a:ext cx="4842496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cap="all" dirty="0">
                <a:solidFill>
                  <a:srgbClr val="02191F"/>
                </a:solidFill>
                <a:latin typeface="+mn-ea"/>
              </a:rPr>
              <a:t>TIANJIABIAOTI</a:t>
            </a:r>
          </a:p>
        </p:txBody>
      </p:sp>
      <p:pic>
        <p:nvPicPr>
          <p:cNvPr id="24" name="图形 23" descr="343538343131353b343538343239343bbbe3b1a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95436" y="4743898"/>
            <a:ext cx="550722" cy="550722"/>
          </a:xfrm>
          <a:prstGeom prst="rect">
            <a:avLst/>
          </a:prstGeom>
        </p:spPr>
      </p:pic>
      <p:pic>
        <p:nvPicPr>
          <p:cNvPr id="32" name="图形 31" descr="343538343131353b343538343331323bcec4b1be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88735" y="4743898"/>
            <a:ext cx="550722" cy="5507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3000">
              <a:srgbClr val="D9F4F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任意多边形: 形状 100"/>
          <p:cNvSpPr/>
          <p:nvPr/>
        </p:nvSpPr>
        <p:spPr>
          <a:xfrm>
            <a:off x="1" y="1"/>
            <a:ext cx="1499664" cy="1507458"/>
          </a:xfrm>
          <a:custGeom>
            <a:avLst/>
            <a:gdLst>
              <a:gd name="connsiteX0" fmla="*/ 894849 w 1776293"/>
              <a:gd name="connsiteY0" fmla="*/ 0 h 1785525"/>
              <a:gd name="connsiteX1" fmla="*/ 1775683 w 1776293"/>
              <a:gd name="connsiteY1" fmla="*/ 0 h 1785525"/>
              <a:gd name="connsiteX2" fmla="*/ 1776293 w 1776293"/>
              <a:gd name="connsiteY2" fmla="*/ 12081 h 1785525"/>
              <a:gd name="connsiteX3" fmla="*/ 2849 w 1776293"/>
              <a:gd name="connsiteY3" fmla="*/ 1785525 h 1785525"/>
              <a:gd name="connsiteX4" fmla="*/ 0 w 1776293"/>
              <a:gd name="connsiteY4" fmla="*/ 1785381 h 1785525"/>
              <a:gd name="connsiteX5" fmla="*/ 0 w 1776293"/>
              <a:gd name="connsiteY5" fmla="*/ 904547 h 1785525"/>
              <a:gd name="connsiteX6" fmla="*/ 2849 w 1776293"/>
              <a:gd name="connsiteY6" fmla="*/ 904691 h 1785525"/>
              <a:gd name="connsiteX7" fmla="*/ 895459 w 1776293"/>
              <a:gd name="connsiteY7" fmla="*/ 12081 h 178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293" h="1785525">
                <a:moveTo>
                  <a:pt x="894849" y="0"/>
                </a:moveTo>
                <a:lnTo>
                  <a:pt x="1775683" y="0"/>
                </a:lnTo>
                <a:lnTo>
                  <a:pt x="1776293" y="12081"/>
                </a:lnTo>
                <a:cubicBezTo>
                  <a:pt x="1776293" y="991527"/>
                  <a:pt x="982295" y="1785525"/>
                  <a:pt x="2849" y="1785525"/>
                </a:cubicBezTo>
                <a:lnTo>
                  <a:pt x="0" y="1785381"/>
                </a:lnTo>
                <a:lnTo>
                  <a:pt x="0" y="904547"/>
                </a:lnTo>
                <a:lnTo>
                  <a:pt x="2849" y="904691"/>
                </a:lnTo>
                <a:cubicBezTo>
                  <a:pt x="495824" y="904691"/>
                  <a:pt x="895459" y="505056"/>
                  <a:pt x="895459" y="1208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63000">
                <a:srgbClr val="D9F4F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0" y="4895508"/>
            <a:ext cx="12192000" cy="1962492"/>
          </a:xfrm>
          <a:prstGeom prst="rect">
            <a:avLst/>
          </a:prstGeom>
          <a:gradFill flip="none" rotWithShape="1">
            <a:gsLst>
              <a:gs pos="0">
                <a:srgbClr val="27BFD3"/>
              </a:gs>
              <a:gs pos="98165">
                <a:srgbClr val="BBECF3"/>
              </a:gs>
              <a:gs pos="45000">
                <a:srgbClr val="4FCED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/>
          <p:cNvSpPr/>
          <p:nvPr/>
        </p:nvSpPr>
        <p:spPr>
          <a:xfrm>
            <a:off x="566057" y="519097"/>
            <a:ext cx="11059886" cy="5819806"/>
          </a:xfrm>
          <a:prstGeom prst="roundRect">
            <a:avLst>
              <a:gd name="adj" fmla="val 6600"/>
            </a:avLst>
          </a:prstGeom>
          <a:gradFill flip="none" rotWithShape="1">
            <a:gsLst>
              <a:gs pos="9000">
                <a:schemeClr val="bg1"/>
              </a:gs>
              <a:gs pos="87000">
                <a:srgbClr val="D9F4FB"/>
              </a:gs>
            </a:gsLst>
            <a:lin ang="2700000" scaled="1"/>
            <a:tileRect/>
          </a:gradFill>
          <a:ln>
            <a:solidFill>
              <a:srgbClr val="D9F4FB"/>
            </a:solidFill>
          </a:ln>
          <a:effectLst>
            <a:outerShdw blurRad="152400" dist="152400" dir="2700000" algn="tl" rotWithShape="0">
              <a:srgbClr val="4FCEDF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: 空心 22"/>
          <p:cNvSpPr/>
          <p:nvPr/>
        </p:nvSpPr>
        <p:spPr>
          <a:xfrm rot="16200000">
            <a:off x="1263333" y="1617684"/>
            <a:ext cx="3485610" cy="3288040"/>
          </a:xfrm>
          <a:prstGeom prst="donut">
            <a:avLst>
              <a:gd name="adj" fmla="val 28764"/>
            </a:avLst>
          </a:prstGeom>
          <a:gradFill flip="none" rotWithShape="1">
            <a:gsLst>
              <a:gs pos="0">
                <a:srgbClr val="D9F4FB">
                  <a:alpha val="0"/>
                </a:srgbClr>
              </a:gs>
              <a:gs pos="99000">
                <a:srgbClr val="D9F4FB">
                  <a:lumMod val="97000"/>
                  <a:alpha val="45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62000">
                  <a:srgbClr val="D9F4FB">
                    <a:alpha val="0"/>
                  </a:srgbClr>
                </a:gs>
                <a:gs pos="89000">
                  <a:srgbClr val="D9F4FB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顶角 3"/>
          <p:cNvSpPr/>
          <p:nvPr/>
        </p:nvSpPr>
        <p:spPr>
          <a:xfrm>
            <a:off x="1704427" y="1878209"/>
            <a:ext cx="2603500" cy="350830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93000">
                <a:srgbClr val="2FC5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5" name="组合 164"/>
          <p:cNvGrpSpPr/>
          <p:nvPr/>
        </p:nvGrpSpPr>
        <p:grpSpPr>
          <a:xfrm rot="5400000">
            <a:off x="491403" y="5906651"/>
            <a:ext cx="516859" cy="854041"/>
            <a:chOff x="410122" y="5686347"/>
            <a:chExt cx="516859" cy="854041"/>
          </a:xfrm>
        </p:grpSpPr>
        <p:grpSp>
          <p:nvGrpSpPr>
            <p:cNvPr id="135" name="组合 134"/>
            <p:cNvGrpSpPr/>
            <p:nvPr/>
          </p:nvGrpSpPr>
          <p:grpSpPr>
            <a:xfrm rot="16200000">
              <a:off x="641326" y="625473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61" name="椭圆 16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 rot="16200000">
              <a:off x="641326" y="6124050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57" name="椭圆 156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 rot="16200000">
              <a:off x="641326" y="5993367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53" name="椭圆 152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 rot="16200000">
              <a:off x="641326" y="586268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9" name="椭圆 148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 rot="16200000">
              <a:off x="641326" y="5732000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5" name="椭圆 144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 rot="16200000">
              <a:off x="641326" y="5601317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1" name="椭圆 14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 rot="16200000">
              <a:off x="641326" y="545514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31" name="椭圆 13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5" name="直接连接符 24"/>
          <p:cNvCxnSpPr/>
          <p:nvPr/>
        </p:nvCxnSpPr>
        <p:spPr>
          <a:xfrm>
            <a:off x="7335077" y="5870196"/>
            <a:ext cx="3775513" cy="0"/>
          </a:xfrm>
          <a:prstGeom prst="line">
            <a:avLst/>
          </a:prstGeom>
          <a:ln>
            <a:solidFill>
              <a:srgbClr val="97D5E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222240" y="4909185"/>
            <a:ext cx="5884545" cy="1004570"/>
          </a:xfrm>
          <a:prstGeom prst="rect">
            <a:avLst/>
          </a:prstGeom>
          <a:noFill/>
          <a:ln>
            <a:noFill/>
          </a:ln>
        </p:spPr>
        <p:txBody>
          <a:bodyPr vert="horz"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5400" b="1" cap="all" dirty="0">
                <a:ln w="15875">
                  <a:solidFill>
                    <a:srgbClr val="BBECF3"/>
                  </a:solidFill>
                </a:ln>
                <a:noFill/>
                <a:latin typeface="+mj-ea"/>
                <a:ea typeface="+mj-ea"/>
                <a:sym typeface="+mn-ea"/>
              </a:rPr>
              <a:t>Part THREE</a:t>
            </a:r>
            <a:endParaRPr lang="zh-CN" altLang="en-US" sz="5400" b="1" cap="all" dirty="0">
              <a:ln w="15875">
                <a:solidFill>
                  <a:srgbClr val="BBECF3"/>
                </a:solidFill>
              </a:ln>
              <a:noFill/>
              <a:latin typeface="+mj-ea"/>
              <a:ea typeface="+mj-ea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2214521" y="2281956"/>
            <a:ext cx="1557832" cy="1557832"/>
            <a:chOff x="2214521" y="2281956"/>
            <a:chExt cx="1557832" cy="1557832"/>
          </a:xfrm>
        </p:grpSpPr>
        <p:sp>
          <p:nvSpPr>
            <p:cNvPr id="166" name="椭圆 165"/>
            <p:cNvSpPr/>
            <p:nvPr/>
          </p:nvSpPr>
          <p:spPr>
            <a:xfrm>
              <a:off x="2214521" y="2281956"/>
              <a:ext cx="1557832" cy="15578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2700000" algn="tl" rotWithShape="0">
                <a:srgbClr val="027F90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42014" y="2565740"/>
              <a:ext cx="1302846" cy="1014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ln>
                    <a:solidFill>
                      <a:srgbClr val="4FCEDF"/>
                    </a:solidFill>
                  </a:ln>
                  <a:solidFill>
                    <a:srgbClr val="BBECF3"/>
                  </a:solidFill>
                  <a:latin typeface="+mj-ea"/>
                  <a:ea typeface="+mj-ea"/>
                </a:rPr>
                <a:t>03</a:t>
              </a:r>
              <a:endParaRPr lang="zh-CN" altLang="en-US" sz="6000" dirty="0">
                <a:ln>
                  <a:solidFill>
                    <a:srgbClr val="4FCEDF"/>
                  </a:solidFill>
                </a:ln>
                <a:solidFill>
                  <a:srgbClr val="BBECF3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" name="图片 1" descr="logo-05"/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030" y="1521460"/>
            <a:ext cx="2753995" cy="3384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4984" y="2418802"/>
            <a:ext cx="370671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24755" y="3603625"/>
            <a:ext cx="3424555" cy="11887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solidFill>
                  <a:srgbClr val="02191F">
                    <a:alpha val="70000"/>
                  </a:srgb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单击此处输入您的正文，文字是您思想的提炼，为了最终演示发布的良好效果，请尽量言简意赅的阐述观点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BECF3"/>
            </a:gs>
            <a:gs pos="0">
              <a:schemeClr val="bg1"/>
            </a:gs>
            <a:gs pos="36000">
              <a:srgbClr val="E9F9F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任意多边形: 形状 34"/>
          <p:cNvSpPr/>
          <p:nvPr>
            <p:custDataLst>
              <p:tags r:id="rId1"/>
            </p:custDataLst>
          </p:nvPr>
        </p:nvSpPr>
        <p:spPr>
          <a:xfrm>
            <a:off x="6275142" y="3655606"/>
            <a:ext cx="5916858" cy="3049994"/>
          </a:xfrm>
          <a:custGeom>
            <a:avLst/>
            <a:gdLst>
              <a:gd name="connsiteX0" fmla="*/ 762499 w 5916858"/>
              <a:gd name="connsiteY0" fmla="*/ 0 h 3049994"/>
              <a:gd name="connsiteX1" fmla="*/ 5916858 w 5916858"/>
              <a:gd name="connsiteY1" fmla="*/ 0 h 3049994"/>
              <a:gd name="connsiteX2" fmla="*/ 5916858 w 5916858"/>
              <a:gd name="connsiteY2" fmla="*/ 3049994 h 3049994"/>
              <a:gd name="connsiteX3" fmla="*/ 0 w 5916858"/>
              <a:gd name="connsiteY3" fmla="*/ 3049994 h 30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6858" h="3049994">
                <a:moveTo>
                  <a:pt x="762499" y="0"/>
                </a:moveTo>
                <a:lnTo>
                  <a:pt x="5916858" y="0"/>
                </a:lnTo>
                <a:lnTo>
                  <a:pt x="5916858" y="3049994"/>
                </a:lnTo>
                <a:lnTo>
                  <a:pt x="0" y="3049994"/>
                </a:lnTo>
                <a:close/>
              </a:path>
            </a:pathLst>
          </a:custGeom>
          <a:solidFill>
            <a:srgbClr val="27B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27" name="文本框 22"/>
          <p:cNvSpPr txBox="1"/>
          <p:nvPr>
            <p:custDataLst>
              <p:tags r:id="rId2"/>
            </p:custDataLst>
          </p:nvPr>
        </p:nvSpPr>
        <p:spPr>
          <a:xfrm flipH="1">
            <a:off x="7705842" y="1607201"/>
            <a:ext cx="3898359" cy="19989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微软雅黑" panose="020B0503020204020204" charset="-122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单击此处添加本章节的简要内容。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微软雅黑" panose="020B0503020204020204" charset="-122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单击此处添加本章节的简要内容。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微软雅黑" panose="020B0503020204020204" charset="-122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单击此处添加本章节的简要内容。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微软雅黑" panose="020B0503020204020204" charset="-122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单击此处添加本章节的简要内容。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微软雅黑" panose="020B0503020204020204" charset="-122"/>
              <a:buChar char="•"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2"/>
          <p:cNvSpPr txBox="1"/>
          <p:nvPr>
            <p:custDataLst>
              <p:tags r:id="rId3"/>
            </p:custDataLst>
          </p:nvPr>
        </p:nvSpPr>
        <p:spPr>
          <a:xfrm flipH="1">
            <a:off x="7284202" y="4091489"/>
            <a:ext cx="3898359" cy="224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200000"/>
              </a:lnSpc>
              <a:buFont typeface="微软雅黑" panose="020B0503020204020204" charset="-122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单击此处添加本章节的简要内容。</a:t>
            </a:r>
          </a:p>
          <a:p>
            <a:pPr marL="285750" indent="-285750" algn="just">
              <a:lnSpc>
                <a:spcPct val="200000"/>
              </a:lnSpc>
              <a:buFont typeface="微软雅黑" panose="020B0503020204020204" charset="-122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单击此处添加本章节的简要内容。</a:t>
            </a:r>
          </a:p>
          <a:p>
            <a:pPr marL="285750" indent="-285750" algn="just">
              <a:lnSpc>
                <a:spcPct val="200000"/>
              </a:lnSpc>
              <a:buFont typeface="微软雅黑" panose="020B0503020204020204" charset="-122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单击此处添加本章节的简要内容。</a:t>
            </a:r>
          </a:p>
          <a:p>
            <a:pPr marL="285750" indent="-285750" algn="just">
              <a:lnSpc>
                <a:spcPct val="200000"/>
              </a:lnSpc>
              <a:buFont typeface="微软雅黑" panose="020B0503020204020204" charset="-122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单击此处添加本章节的简要内容。</a:t>
            </a:r>
          </a:p>
          <a:p>
            <a:pPr marL="285750" indent="-285750" algn="just">
              <a:lnSpc>
                <a:spcPct val="200000"/>
              </a:lnSpc>
              <a:buFont typeface="微软雅黑" panose="020B0503020204020204" charset="-122"/>
              <a:buChar char="•"/>
            </a:pP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任意多边形: 形状 30"/>
          <p:cNvSpPr/>
          <p:nvPr>
            <p:custDataLst>
              <p:tags r:id="rId4"/>
            </p:custDataLst>
          </p:nvPr>
        </p:nvSpPr>
        <p:spPr>
          <a:xfrm>
            <a:off x="0" y="3325920"/>
            <a:ext cx="6951992" cy="3532081"/>
          </a:xfrm>
          <a:custGeom>
            <a:avLst/>
            <a:gdLst>
              <a:gd name="connsiteX0" fmla="*/ 0 w 6951992"/>
              <a:gd name="connsiteY0" fmla="*/ 0 h 3532081"/>
              <a:gd name="connsiteX1" fmla="*/ 6951992 w 6951992"/>
              <a:gd name="connsiteY1" fmla="*/ 0 h 3532081"/>
              <a:gd name="connsiteX2" fmla="*/ 6068972 w 6951992"/>
              <a:gd name="connsiteY2" fmla="*/ 3532081 h 3532081"/>
              <a:gd name="connsiteX3" fmla="*/ 0 w 6951992"/>
              <a:gd name="connsiteY3" fmla="*/ 3532081 h 353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1992" h="3532081">
                <a:moveTo>
                  <a:pt x="0" y="0"/>
                </a:moveTo>
                <a:lnTo>
                  <a:pt x="6951992" y="0"/>
                </a:lnTo>
                <a:lnTo>
                  <a:pt x="6068972" y="3532081"/>
                </a:lnTo>
                <a:lnTo>
                  <a:pt x="0" y="3532081"/>
                </a:lnTo>
                <a:close/>
              </a:path>
            </a:pathLst>
          </a:custGeom>
          <a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545590" y="1568450"/>
            <a:ext cx="283654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27BFD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添加小标题</a:t>
            </a: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1545590" y="2233295"/>
            <a:ext cx="4399915" cy="650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10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单击此处输入正文，为了最终演示发布的良好效果，请尽量言简意赅的阐述观点</a:t>
            </a:r>
          </a:p>
        </p:txBody>
      </p:sp>
      <p:sp>
        <p:nvSpPr>
          <p:cNvPr id="7" name="平行四边形 6"/>
          <p:cNvSpPr/>
          <p:nvPr>
            <p:custDataLst>
              <p:tags r:id="rId7"/>
            </p:custDataLst>
          </p:nvPr>
        </p:nvSpPr>
        <p:spPr>
          <a:xfrm>
            <a:off x="5484802" y="1558498"/>
            <a:ext cx="364923" cy="377508"/>
          </a:xfrm>
          <a:prstGeom prst="parallelogram">
            <a:avLst>
              <a:gd name="adj" fmla="val 24138"/>
            </a:avLst>
          </a:prstGeom>
          <a:solidFill>
            <a:srgbClr val="8DE0EB">
              <a:alpha val="57000"/>
            </a:srgbClr>
          </a:solidFill>
          <a:ln>
            <a:noFill/>
            <a:prstDash val="solid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9F4FB"/>
              </a:solidFill>
              <a:cs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8"/>
            </p:custDataLst>
          </p:nvPr>
        </p:nvCxnSpPr>
        <p:spPr>
          <a:xfrm>
            <a:off x="1590675" y="2112010"/>
            <a:ext cx="4354830" cy="0"/>
          </a:xfrm>
          <a:prstGeom prst="line">
            <a:avLst/>
          </a:prstGeom>
          <a:ln w="11430">
            <a:solidFill>
              <a:srgbClr val="2FC5D9"/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pic>
        <p:nvPicPr>
          <p:cNvPr id="6" name="图片 5" descr="建筑剪影1-15"/>
          <p:cNvPicPr>
            <a:picLocks noChangeAspect="1"/>
          </p:cNvPicPr>
          <p:nvPr/>
        </p:nvPicPr>
        <p:blipFill>
          <a:blip r:embed="rId11" cstate="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405" y="5723890"/>
            <a:ext cx="2637155" cy="9912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BECF3"/>
            </a:gs>
            <a:gs pos="0">
              <a:schemeClr val="bg1"/>
            </a:gs>
            <a:gs pos="36000">
              <a:srgbClr val="E9F9F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1"/>
            </p:custDataLst>
          </p:nvPr>
        </p:nvCxnSpPr>
        <p:spPr>
          <a:xfrm flipV="1">
            <a:off x="427355" y="3787140"/>
            <a:ext cx="11297920" cy="15875"/>
          </a:xfrm>
          <a:prstGeom prst="straightConnector1">
            <a:avLst/>
          </a:prstGeom>
          <a:ln w="19050">
            <a:solidFill>
              <a:srgbClr val="27BFD3"/>
            </a:solidFill>
            <a:prstDash val="dash"/>
            <a:tailEnd type="arrow"/>
          </a:ln>
        </p:spPr>
        <p:style>
          <a:lnRef idx="1">
            <a:srgbClr val="7F5539"/>
          </a:lnRef>
          <a:fillRef idx="0">
            <a:srgbClr val="7F5539"/>
          </a:fillRef>
          <a:effectRef idx="0">
            <a:srgbClr val="7F5539"/>
          </a:effectRef>
          <a:fontRef idx="minor">
            <a:srgbClr val="000000"/>
          </a:fontRef>
        </p:style>
      </p:cxnSp>
      <p:sp>
        <p:nvSpPr>
          <p:cNvPr id="120" name="椭圆 119"/>
          <p:cNvSpPr/>
          <p:nvPr>
            <p:custDataLst>
              <p:tags r:id="rId2"/>
            </p:custDataLst>
          </p:nvPr>
        </p:nvSpPr>
        <p:spPr>
          <a:xfrm>
            <a:off x="1807210" y="1739265"/>
            <a:ext cx="1258570" cy="1258570"/>
          </a:xfrm>
          <a:prstGeom prst="ellipse">
            <a:avLst/>
          </a:prstGeom>
          <a:solidFill>
            <a:srgbClr val="BBECF3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形标注 120"/>
          <p:cNvSpPr/>
          <p:nvPr>
            <p:custDataLst>
              <p:tags r:id="rId3"/>
            </p:custDataLst>
          </p:nvPr>
        </p:nvSpPr>
        <p:spPr>
          <a:xfrm rot="20460000">
            <a:off x="1647825" y="1579880"/>
            <a:ext cx="1577340" cy="1577340"/>
          </a:xfrm>
          <a:prstGeom prst="wedgeEllipseCallout">
            <a:avLst/>
          </a:prstGeom>
          <a:noFill/>
          <a:ln w="19050">
            <a:solidFill>
              <a:srgbClr val="27BFD3"/>
            </a:solidFill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>
            <p:custDataLst>
              <p:tags r:id="rId4"/>
            </p:custDataLst>
          </p:nvPr>
        </p:nvSpPr>
        <p:spPr>
          <a:xfrm>
            <a:off x="2296795" y="3655060"/>
            <a:ext cx="280670" cy="280670"/>
          </a:xfrm>
          <a:prstGeom prst="ellipse">
            <a:avLst/>
          </a:prstGeom>
          <a:solidFill>
            <a:srgbClr val="27BFD3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>
            <p:custDataLst>
              <p:tags r:id="rId5"/>
            </p:custDataLst>
          </p:nvPr>
        </p:nvSpPr>
        <p:spPr>
          <a:xfrm>
            <a:off x="2240280" y="3598545"/>
            <a:ext cx="393700" cy="393700"/>
          </a:xfrm>
          <a:prstGeom prst="ellipse">
            <a:avLst/>
          </a:prstGeom>
          <a:noFill/>
          <a:ln w="22225">
            <a:solidFill>
              <a:srgbClr val="27BFD3"/>
            </a:solidFill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文本框 145"/>
          <p:cNvSpPr txBox="1"/>
          <p:nvPr>
            <p:custDataLst>
              <p:tags r:id="rId6"/>
            </p:custDataLst>
          </p:nvPr>
        </p:nvSpPr>
        <p:spPr>
          <a:xfrm>
            <a:off x="1624330" y="4219575"/>
            <a:ext cx="1665605" cy="330200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algn="ctr"/>
            <a:r>
              <a:rPr lang="en-US" altLang="zh-CN" b="1" spc="300">
                <a:solidFill>
                  <a:srgbClr val="27BFD3"/>
                </a:solidFill>
                <a:latin typeface="微软雅黑" panose="020B0503020204020204" charset="-122"/>
                <a:ea typeface="微软雅黑" panose="020B0503020204020204" charset="-122"/>
              </a:rPr>
              <a:t>添加小标题</a:t>
            </a:r>
          </a:p>
        </p:txBody>
      </p:sp>
      <p:sp>
        <p:nvSpPr>
          <p:cNvPr id="129" name="椭圆 128"/>
          <p:cNvSpPr/>
          <p:nvPr>
            <p:custDataLst>
              <p:tags r:id="rId7"/>
            </p:custDataLst>
          </p:nvPr>
        </p:nvSpPr>
        <p:spPr>
          <a:xfrm>
            <a:off x="9088755" y="1739265"/>
            <a:ext cx="1258570" cy="1258570"/>
          </a:xfrm>
          <a:prstGeom prst="ellipse">
            <a:avLst/>
          </a:prstGeom>
          <a:solidFill>
            <a:srgbClr val="BBECF3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形标注 129"/>
          <p:cNvSpPr/>
          <p:nvPr>
            <p:custDataLst>
              <p:tags r:id="rId8"/>
            </p:custDataLst>
          </p:nvPr>
        </p:nvSpPr>
        <p:spPr>
          <a:xfrm rot="20460000">
            <a:off x="8929370" y="1579880"/>
            <a:ext cx="1577340" cy="1577340"/>
          </a:xfrm>
          <a:prstGeom prst="wedgeEllipseCallout">
            <a:avLst/>
          </a:prstGeom>
          <a:noFill/>
          <a:ln w="19050">
            <a:solidFill>
              <a:srgbClr val="27BFD3"/>
            </a:solidFill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空心弧 130"/>
          <p:cNvSpPr/>
          <p:nvPr>
            <p:custDataLst>
              <p:tags r:id="rId9"/>
            </p:custDataLst>
          </p:nvPr>
        </p:nvSpPr>
        <p:spPr>
          <a:xfrm rot="20700000">
            <a:off x="8789035" y="1439545"/>
            <a:ext cx="1858645" cy="1858645"/>
          </a:xfrm>
          <a:prstGeom prst="blockArc">
            <a:avLst>
              <a:gd name="adj1" fmla="val 7447040"/>
              <a:gd name="adj2" fmla="val 20088255"/>
              <a:gd name="adj3" fmla="val 5138"/>
            </a:avLst>
          </a:prstGeom>
          <a:solidFill>
            <a:srgbClr val="8DE0EB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" name="椭圆 132"/>
          <p:cNvSpPr/>
          <p:nvPr>
            <p:custDataLst>
              <p:tags r:id="rId10"/>
            </p:custDataLst>
          </p:nvPr>
        </p:nvSpPr>
        <p:spPr>
          <a:xfrm>
            <a:off x="9578340" y="3655060"/>
            <a:ext cx="280670" cy="280670"/>
          </a:xfrm>
          <a:prstGeom prst="ellipse">
            <a:avLst/>
          </a:prstGeom>
          <a:solidFill>
            <a:srgbClr val="27BFD3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>
            <p:custDataLst>
              <p:tags r:id="rId11"/>
            </p:custDataLst>
          </p:nvPr>
        </p:nvSpPr>
        <p:spPr>
          <a:xfrm>
            <a:off x="9521825" y="3598545"/>
            <a:ext cx="393700" cy="393700"/>
          </a:xfrm>
          <a:prstGeom prst="ellipse">
            <a:avLst/>
          </a:prstGeom>
          <a:noFill/>
          <a:ln w="22225">
            <a:solidFill>
              <a:srgbClr val="27BFD3"/>
            </a:solidFill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文本框 162"/>
          <p:cNvSpPr txBox="1"/>
          <p:nvPr>
            <p:custDataLst>
              <p:tags r:id="rId12"/>
            </p:custDataLst>
          </p:nvPr>
        </p:nvSpPr>
        <p:spPr>
          <a:xfrm>
            <a:off x="8886190" y="4219575"/>
            <a:ext cx="1665605" cy="330200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algn="ctr"/>
            <a:r>
              <a:rPr lang="en-US" altLang="zh-CN" b="1" spc="300">
                <a:solidFill>
                  <a:srgbClr val="27BFD3"/>
                </a:solidFill>
                <a:latin typeface="微软雅黑" panose="020B0503020204020204" charset="-122"/>
                <a:ea typeface="微软雅黑" panose="020B0503020204020204" charset="-122"/>
              </a:rPr>
              <a:t>添加小标题</a:t>
            </a:r>
          </a:p>
        </p:txBody>
      </p:sp>
      <p:sp>
        <p:nvSpPr>
          <p:cNvPr id="48" name="椭圆 47"/>
          <p:cNvSpPr/>
          <p:nvPr>
            <p:custDataLst>
              <p:tags r:id="rId13"/>
            </p:custDataLst>
          </p:nvPr>
        </p:nvSpPr>
        <p:spPr>
          <a:xfrm rot="10800000">
            <a:off x="5410835" y="4592320"/>
            <a:ext cx="1258570" cy="1258570"/>
          </a:xfrm>
          <a:prstGeom prst="ellipse">
            <a:avLst/>
          </a:prstGeom>
          <a:solidFill>
            <a:srgbClr val="A7E8F0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形标注 48"/>
          <p:cNvSpPr/>
          <p:nvPr>
            <p:custDataLst>
              <p:tags r:id="rId14"/>
            </p:custDataLst>
          </p:nvPr>
        </p:nvSpPr>
        <p:spPr>
          <a:xfrm rot="9660000">
            <a:off x="5252085" y="4433570"/>
            <a:ext cx="1577340" cy="1577340"/>
          </a:xfrm>
          <a:prstGeom prst="wedgeEllipseCallout">
            <a:avLst/>
          </a:prstGeom>
          <a:noFill/>
          <a:ln w="19050">
            <a:solidFill>
              <a:srgbClr val="27BFD3"/>
            </a:solidFill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空心弧 49"/>
          <p:cNvSpPr/>
          <p:nvPr>
            <p:custDataLst>
              <p:tags r:id="rId15"/>
            </p:custDataLst>
          </p:nvPr>
        </p:nvSpPr>
        <p:spPr>
          <a:xfrm rot="8580000">
            <a:off x="5111115" y="4292600"/>
            <a:ext cx="1858645" cy="1858645"/>
          </a:xfrm>
          <a:prstGeom prst="blockArc">
            <a:avLst>
              <a:gd name="adj1" fmla="val 12042597"/>
              <a:gd name="adj2" fmla="val 20088255"/>
              <a:gd name="adj3" fmla="val 5138"/>
            </a:avLst>
          </a:prstGeom>
          <a:solidFill>
            <a:srgbClr val="8DE0EB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2" name="椭圆 51"/>
          <p:cNvSpPr/>
          <p:nvPr>
            <p:custDataLst>
              <p:tags r:id="rId16"/>
            </p:custDataLst>
          </p:nvPr>
        </p:nvSpPr>
        <p:spPr>
          <a:xfrm rot="10800000">
            <a:off x="5899785" y="3655060"/>
            <a:ext cx="280670" cy="280670"/>
          </a:xfrm>
          <a:prstGeom prst="ellipse">
            <a:avLst/>
          </a:prstGeom>
          <a:solidFill>
            <a:srgbClr val="27BFD3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>
            <p:custDataLst>
              <p:tags r:id="rId17"/>
            </p:custDataLst>
          </p:nvPr>
        </p:nvSpPr>
        <p:spPr>
          <a:xfrm rot="10800000">
            <a:off x="5843270" y="3598545"/>
            <a:ext cx="393700" cy="393700"/>
          </a:xfrm>
          <a:prstGeom prst="ellipse">
            <a:avLst/>
          </a:prstGeom>
          <a:noFill/>
          <a:ln w="22225">
            <a:solidFill>
              <a:srgbClr val="27BFD3"/>
            </a:solidFill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文本框 147"/>
          <p:cNvSpPr txBox="1"/>
          <p:nvPr>
            <p:custDataLst>
              <p:tags r:id="rId18"/>
            </p:custDataLst>
          </p:nvPr>
        </p:nvSpPr>
        <p:spPr>
          <a:xfrm>
            <a:off x="5240020" y="3041015"/>
            <a:ext cx="1656715" cy="330200"/>
          </a:xfrm>
          <a:prstGeom prst="rect">
            <a:avLst/>
          </a:prstGeom>
          <a:noFill/>
        </p:spPr>
        <p:txBody>
          <a:bodyPr wrap="square" bIns="0" rtlCol="0">
            <a:normAutofit fontScale="97500" lnSpcReduction="10000"/>
          </a:bodyPr>
          <a:lstStyle/>
          <a:p>
            <a:pPr algn="ctr"/>
            <a:r>
              <a:rPr lang="en-US" altLang="zh-CN" sz="2000" b="1" spc="300">
                <a:solidFill>
                  <a:srgbClr val="27BFD3"/>
                </a:solidFill>
                <a:latin typeface="微软雅黑" panose="020B0503020204020204" charset="-122"/>
                <a:ea typeface="微软雅黑" panose="020B0503020204020204" charset="-122"/>
              </a:rPr>
              <a:t>添加小标题</a:t>
            </a:r>
          </a:p>
        </p:txBody>
      </p:sp>
      <p:sp>
        <p:nvSpPr>
          <p:cNvPr id="150" name="文本框 149"/>
          <p:cNvSpPr txBox="1"/>
          <p:nvPr>
            <p:custDataLst>
              <p:tags r:id="rId19"/>
            </p:custDataLst>
          </p:nvPr>
        </p:nvSpPr>
        <p:spPr>
          <a:xfrm>
            <a:off x="4783010" y="1520209"/>
            <a:ext cx="2537460" cy="974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</a:p>
        </p:txBody>
      </p:sp>
      <p:pic>
        <p:nvPicPr>
          <p:cNvPr id="6" name="图形 3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33600" y="2033270"/>
            <a:ext cx="648000" cy="648000"/>
          </a:xfrm>
          <a:prstGeom prst="rect">
            <a:avLst/>
          </a:prstGeom>
        </p:spPr>
      </p:pic>
      <p:pic>
        <p:nvPicPr>
          <p:cNvPr id="13" name="图形 3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359" y="4909433"/>
            <a:ext cx="648000" cy="648000"/>
          </a:xfrm>
          <a:prstGeom prst="rect">
            <a:avLst/>
          </a:prstGeom>
        </p:spPr>
      </p:pic>
      <p:pic>
        <p:nvPicPr>
          <p:cNvPr id="14" name="图形 3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168" y="2107895"/>
            <a:ext cx="684000" cy="630413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3"/>
            </p:custDataLst>
          </p:nvPr>
        </p:nvSpPr>
        <p:spPr>
          <a:xfrm>
            <a:off x="1214120" y="4752340"/>
            <a:ext cx="2537460" cy="974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</a:p>
        </p:txBody>
      </p:sp>
      <p:sp>
        <p:nvSpPr>
          <p:cNvPr id="19" name="文本框 18"/>
          <p:cNvSpPr txBox="1"/>
          <p:nvPr>
            <p:custDataLst>
              <p:tags r:id="rId24"/>
            </p:custDataLst>
          </p:nvPr>
        </p:nvSpPr>
        <p:spPr>
          <a:xfrm>
            <a:off x="8443595" y="4752340"/>
            <a:ext cx="2537460" cy="974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</a:p>
        </p:txBody>
      </p:sp>
      <p:sp>
        <p:nvSpPr>
          <p:cNvPr id="10" name="空心弧 9"/>
          <p:cNvSpPr/>
          <p:nvPr>
            <p:custDataLst>
              <p:tags r:id="rId25"/>
            </p:custDataLst>
          </p:nvPr>
        </p:nvSpPr>
        <p:spPr>
          <a:xfrm rot="4500000">
            <a:off x="1507490" y="1449705"/>
            <a:ext cx="1858645" cy="1858645"/>
          </a:xfrm>
          <a:prstGeom prst="blockArc">
            <a:avLst>
              <a:gd name="adj1" fmla="val 7447040"/>
              <a:gd name="adj2" fmla="val 20088255"/>
              <a:gd name="adj3" fmla="val 5138"/>
            </a:avLst>
          </a:prstGeom>
          <a:solidFill>
            <a:srgbClr val="8DE0EB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BECF3"/>
            </a:gs>
            <a:gs pos="0">
              <a:schemeClr val="bg1"/>
            </a:gs>
            <a:gs pos="36000">
              <a:srgbClr val="E9F9F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任意多边形: 形状 4"/>
          <p:cNvSpPr/>
          <p:nvPr>
            <p:custDataLst>
              <p:tags r:id="rId1"/>
            </p:custDataLst>
          </p:nvPr>
        </p:nvSpPr>
        <p:spPr>
          <a:xfrm>
            <a:off x="9525" y="3411076"/>
            <a:ext cx="12185938" cy="1005617"/>
          </a:xfrm>
          <a:custGeom>
            <a:avLst/>
            <a:gdLst>
              <a:gd name="connsiteX0" fmla="*/ 0 w 13106400"/>
              <a:gd name="connsiteY0" fmla="*/ 554010 h 744510"/>
              <a:gd name="connsiteX1" fmla="*/ 2533650 w 13106400"/>
              <a:gd name="connsiteY1" fmla="*/ 1560 h 744510"/>
              <a:gd name="connsiteX2" fmla="*/ 5867400 w 13106400"/>
              <a:gd name="connsiteY2" fmla="*/ 706410 h 744510"/>
              <a:gd name="connsiteX3" fmla="*/ 9448800 w 13106400"/>
              <a:gd name="connsiteY3" fmla="*/ 115860 h 744510"/>
              <a:gd name="connsiteX4" fmla="*/ 13106400 w 13106400"/>
              <a:gd name="connsiteY4" fmla="*/ 744510 h 744510"/>
              <a:gd name="connsiteX0-1" fmla="*/ 0 w 13106400"/>
              <a:gd name="connsiteY0-2" fmla="*/ 636151 h 826651"/>
              <a:gd name="connsiteX1-3" fmla="*/ 2533650 w 13106400"/>
              <a:gd name="connsiteY1-4" fmla="*/ 83701 h 826651"/>
              <a:gd name="connsiteX2-5" fmla="*/ 5867400 w 13106400"/>
              <a:gd name="connsiteY2-6" fmla="*/ 788551 h 826651"/>
              <a:gd name="connsiteX3-7" fmla="*/ 9844726 w 13106400"/>
              <a:gd name="connsiteY3-8" fmla="*/ 38 h 826651"/>
              <a:gd name="connsiteX4-9" fmla="*/ 13106400 w 13106400"/>
              <a:gd name="connsiteY4-10" fmla="*/ 826651 h 826651"/>
              <a:gd name="connsiteX0-11" fmla="*/ 0 w 13106400"/>
              <a:gd name="connsiteY0-12" fmla="*/ 636145 h 948739"/>
              <a:gd name="connsiteX1-13" fmla="*/ 2533650 w 13106400"/>
              <a:gd name="connsiteY1-14" fmla="*/ 83695 h 948739"/>
              <a:gd name="connsiteX2-15" fmla="*/ 5875020 w 13106400"/>
              <a:gd name="connsiteY2-16" fmla="*/ 948565 h 948739"/>
              <a:gd name="connsiteX3-17" fmla="*/ 9844726 w 13106400"/>
              <a:gd name="connsiteY3-18" fmla="*/ 32 h 948739"/>
              <a:gd name="connsiteX4-19" fmla="*/ 13106400 w 13106400"/>
              <a:gd name="connsiteY4-20" fmla="*/ 826645 h 948739"/>
              <a:gd name="connsiteX0-21" fmla="*/ 0 w 13106400"/>
              <a:gd name="connsiteY0-22" fmla="*/ 692704 h 1005604"/>
              <a:gd name="connsiteX1-23" fmla="*/ 2533650 w 13106400"/>
              <a:gd name="connsiteY1-24" fmla="*/ 140254 h 1005604"/>
              <a:gd name="connsiteX2-25" fmla="*/ 5875020 w 13106400"/>
              <a:gd name="connsiteY2-26" fmla="*/ 1005124 h 1005604"/>
              <a:gd name="connsiteX3-27" fmla="*/ 10212372 w 13106400"/>
              <a:gd name="connsiteY3-28" fmla="*/ 30 h 1005604"/>
              <a:gd name="connsiteX4-29" fmla="*/ 13106400 w 13106400"/>
              <a:gd name="connsiteY4-30" fmla="*/ 883204 h 1005604"/>
              <a:gd name="connsiteX0-1-1" fmla="*/ 0 w 12601575"/>
              <a:gd name="connsiteY0-2-2" fmla="*/ 559354 h 1005617"/>
              <a:gd name="connsiteX1-3-3" fmla="*/ 2028825 w 12601575"/>
              <a:gd name="connsiteY1-4-4" fmla="*/ 140254 h 1005617"/>
              <a:gd name="connsiteX2-5-5" fmla="*/ 5370195 w 12601575"/>
              <a:gd name="connsiteY2-6-6" fmla="*/ 1005124 h 1005617"/>
              <a:gd name="connsiteX3-7-7" fmla="*/ 9707547 w 12601575"/>
              <a:gd name="connsiteY3-8-8" fmla="*/ 30 h 1005617"/>
              <a:gd name="connsiteX4-9-9" fmla="*/ 12601575 w 12601575"/>
              <a:gd name="connsiteY4-10-10" fmla="*/ 883204 h 1005617"/>
              <a:gd name="connsiteX0-11-11" fmla="*/ 0 w 12232120"/>
              <a:gd name="connsiteY0-12-12" fmla="*/ 559354 h 1005617"/>
              <a:gd name="connsiteX1-13-13" fmla="*/ 2028825 w 12232120"/>
              <a:gd name="connsiteY1-14-14" fmla="*/ 140254 h 1005617"/>
              <a:gd name="connsiteX2-15-15" fmla="*/ 5370195 w 12232120"/>
              <a:gd name="connsiteY2-16-16" fmla="*/ 1005124 h 1005617"/>
              <a:gd name="connsiteX3-17-17" fmla="*/ 9707547 w 12232120"/>
              <a:gd name="connsiteY3-18-18" fmla="*/ 30 h 1005617"/>
              <a:gd name="connsiteX4-19-19" fmla="*/ 12232120 w 12232120"/>
              <a:gd name="connsiteY4-20-20" fmla="*/ 800076 h 1005617"/>
              <a:gd name="connsiteX0-21-21" fmla="*/ 0 w 12185938"/>
              <a:gd name="connsiteY0-22-22" fmla="*/ 559354 h 1005617"/>
              <a:gd name="connsiteX1-23-23" fmla="*/ 2028825 w 12185938"/>
              <a:gd name="connsiteY1-24-24" fmla="*/ 140254 h 1005617"/>
              <a:gd name="connsiteX2-25-25" fmla="*/ 5370195 w 12185938"/>
              <a:gd name="connsiteY2-26-26" fmla="*/ 1005124 h 1005617"/>
              <a:gd name="connsiteX3-27-27" fmla="*/ 9707547 w 12185938"/>
              <a:gd name="connsiteY3-28-28" fmla="*/ 30 h 1005617"/>
              <a:gd name="connsiteX4-29-29" fmla="*/ 12185938 w 12185938"/>
              <a:gd name="connsiteY4-30-30" fmla="*/ 772367 h 1005617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</a:cxnLst>
            <a:rect l="l" t="t" r="r" b="b"/>
            <a:pathLst>
              <a:path w="12185938" h="1005617">
                <a:moveTo>
                  <a:pt x="0" y="559354"/>
                </a:moveTo>
                <a:cubicBezTo>
                  <a:pt x="777875" y="270429"/>
                  <a:pt x="1133793" y="65959"/>
                  <a:pt x="2028825" y="140254"/>
                </a:cubicBezTo>
                <a:cubicBezTo>
                  <a:pt x="2923858" y="214549"/>
                  <a:pt x="4090408" y="1028495"/>
                  <a:pt x="5370195" y="1005124"/>
                </a:cubicBezTo>
                <a:cubicBezTo>
                  <a:pt x="6649982" y="981753"/>
                  <a:pt x="8501047" y="-6320"/>
                  <a:pt x="9707547" y="30"/>
                </a:cubicBezTo>
                <a:cubicBezTo>
                  <a:pt x="10914047" y="6380"/>
                  <a:pt x="10960388" y="461217"/>
                  <a:pt x="12185938" y="772367"/>
                </a:cubicBezTo>
              </a:path>
            </a:pathLst>
          </a:custGeom>
          <a:noFill/>
          <a:ln w="25400" cap="flat" cmpd="sng" algn="ctr">
            <a:gradFill>
              <a:gsLst>
                <a:gs pos="0">
                  <a:srgbClr val="2FC5D9"/>
                </a:gs>
                <a:gs pos="100000">
                  <a:srgbClr val="BBECF3"/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7" name="任意多边形: 形状 8"/>
          <p:cNvSpPr/>
          <p:nvPr>
            <p:custDataLst>
              <p:tags r:id="rId2"/>
            </p:custDataLst>
          </p:nvPr>
        </p:nvSpPr>
        <p:spPr>
          <a:xfrm>
            <a:off x="9525" y="3398924"/>
            <a:ext cx="12209029" cy="1068697"/>
          </a:xfrm>
          <a:custGeom>
            <a:avLst/>
            <a:gdLst>
              <a:gd name="connsiteX0" fmla="*/ 0 w 12782550"/>
              <a:gd name="connsiteY0" fmla="*/ 19057 h 1068533"/>
              <a:gd name="connsiteX1" fmla="*/ 2343150 w 12782550"/>
              <a:gd name="connsiteY1" fmla="*/ 1047757 h 1068533"/>
              <a:gd name="connsiteX2" fmla="*/ 5734050 w 12782550"/>
              <a:gd name="connsiteY2" fmla="*/ 7 h 1068533"/>
              <a:gd name="connsiteX3" fmla="*/ 10115550 w 12782550"/>
              <a:gd name="connsiteY3" fmla="*/ 1066807 h 1068533"/>
              <a:gd name="connsiteX4" fmla="*/ 12782550 w 12782550"/>
              <a:gd name="connsiteY4" fmla="*/ 247657 h 1068533"/>
              <a:gd name="connsiteX0-1" fmla="*/ 0 w 12449175"/>
              <a:gd name="connsiteY0-2" fmla="*/ 238132 h 1068533"/>
              <a:gd name="connsiteX1-3" fmla="*/ 2009775 w 12449175"/>
              <a:gd name="connsiteY1-4" fmla="*/ 1047757 h 1068533"/>
              <a:gd name="connsiteX2-5" fmla="*/ 5400675 w 12449175"/>
              <a:gd name="connsiteY2-6" fmla="*/ 7 h 1068533"/>
              <a:gd name="connsiteX3-7" fmla="*/ 9782175 w 12449175"/>
              <a:gd name="connsiteY3-8" fmla="*/ 1066807 h 1068533"/>
              <a:gd name="connsiteX4-9" fmla="*/ 12449175 w 12449175"/>
              <a:gd name="connsiteY4-10" fmla="*/ 247657 h 1068533"/>
              <a:gd name="connsiteX0-11" fmla="*/ 0 w 12209029"/>
              <a:gd name="connsiteY0-12" fmla="*/ 238132 h 1068697"/>
              <a:gd name="connsiteX1-13" fmla="*/ 2009775 w 12209029"/>
              <a:gd name="connsiteY1-14" fmla="*/ 1047757 h 1068697"/>
              <a:gd name="connsiteX2-15" fmla="*/ 5400675 w 12209029"/>
              <a:gd name="connsiteY2-16" fmla="*/ 7 h 1068697"/>
              <a:gd name="connsiteX3-17" fmla="*/ 9782175 w 12209029"/>
              <a:gd name="connsiteY3-18" fmla="*/ 1066807 h 1068697"/>
              <a:gd name="connsiteX4-19" fmla="*/ 12209029 w 12209029"/>
              <a:gd name="connsiteY4-20" fmla="*/ 312311 h 10686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9029" h="1068697">
                <a:moveTo>
                  <a:pt x="0" y="238132"/>
                </a:moveTo>
                <a:cubicBezTo>
                  <a:pt x="693737" y="754069"/>
                  <a:pt x="1109663" y="1087444"/>
                  <a:pt x="2009775" y="1047757"/>
                </a:cubicBezTo>
                <a:cubicBezTo>
                  <a:pt x="2909887" y="1008070"/>
                  <a:pt x="4105275" y="-3168"/>
                  <a:pt x="5400675" y="7"/>
                </a:cubicBezTo>
                <a:cubicBezTo>
                  <a:pt x="6696075" y="3182"/>
                  <a:pt x="8607425" y="1025532"/>
                  <a:pt x="9782175" y="1066807"/>
                </a:cubicBezTo>
                <a:cubicBezTo>
                  <a:pt x="10956925" y="1108082"/>
                  <a:pt x="11758179" y="461536"/>
                  <a:pt x="12209029" y="312311"/>
                </a:cubicBezTo>
              </a:path>
            </a:pathLst>
          </a:custGeom>
          <a:noFill/>
          <a:ln w="25400" cap="flat" cmpd="sng" algn="ctr">
            <a:gradFill>
              <a:gsLst>
                <a:gs pos="0">
                  <a:srgbClr val="2FC5D9"/>
                </a:gs>
                <a:gs pos="100000">
                  <a:srgbClr val="A7E8F0"/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grpSp>
        <p:nvGrpSpPr>
          <p:cNvPr id="22" name="组合 21"/>
          <p:cNvGrpSpPr/>
          <p:nvPr>
            <p:custDataLst>
              <p:tags r:id="rId3"/>
            </p:custDataLst>
          </p:nvPr>
        </p:nvGrpSpPr>
        <p:grpSpPr>
          <a:xfrm>
            <a:off x="1399540" y="3364865"/>
            <a:ext cx="304800" cy="304800"/>
            <a:chOff x="2204" y="4907"/>
            <a:chExt cx="480" cy="480"/>
          </a:xfrm>
        </p:grpSpPr>
        <p:sp>
          <p:nvSpPr>
            <p:cNvPr id="128" name="椭圆 127"/>
            <p:cNvSpPr/>
            <p:nvPr>
              <p:custDataLst>
                <p:tags r:id="rId43"/>
              </p:custDataLst>
            </p:nvPr>
          </p:nvSpPr>
          <p:spPr>
            <a:xfrm>
              <a:off x="2204" y="4907"/>
              <a:ext cx="481" cy="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27" name="椭圆 126"/>
            <p:cNvSpPr/>
            <p:nvPr>
              <p:custDataLst>
                <p:tags r:id="rId44"/>
              </p:custDataLst>
            </p:nvPr>
          </p:nvSpPr>
          <p:spPr>
            <a:xfrm>
              <a:off x="2287" y="4990"/>
              <a:ext cx="314" cy="314"/>
            </a:xfrm>
            <a:prstGeom prst="ellipse">
              <a:avLst/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525257" y="1937042"/>
            <a:ext cx="2057455" cy="1124572"/>
            <a:chOff x="525257" y="1688122"/>
            <a:chExt cx="2057455" cy="1124572"/>
          </a:xfrm>
        </p:grpSpPr>
        <p:sp>
          <p:nvSpPr>
            <p:cNvPr id="11" name="矩形: 圆角 128"/>
            <p:cNvSpPr/>
            <p:nvPr>
              <p:custDataLst>
                <p:tags r:id="rId40"/>
              </p:custDataLst>
            </p:nvPr>
          </p:nvSpPr>
          <p:spPr>
            <a:xfrm>
              <a:off x="791726" y="1689677"/>
              <a:ext cx="1524518" cy="445658"/>
            </a:xfrm>
            <a:prstGeom prst="roundRect">
              <a:avLst>
                <a:gd name="adj" fmla="val 50000"/>
              </a:avLst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41"/>
              </p:custDataLst>
            </p:nvPr>
          </p:nvSpPr>
          <p:spPr>
            <a:xfrm>
              <a:off x="835601" y="1688122"/>
              <a:ext cx="1524519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+mn-ea"/>
                </a:rPr>
                <a:t>研发创新</a:t>
              </a:r>
              <a:endParaRPr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42"/>
              </p:custDataLst>
            </p:nvPr>
          </p:nvSpPr>
          <p:spPr>
            <a:xfrm>
              <a:off x="525257" y="2290724"/>
              <a:ext cx="205745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Bold" panose="020B0800000000000000" pitchFamily="34" charset="-122"/>
                  <a:sym typeface="+mn-ea"/>
                </a:rPr>
                <a:t>单击此处输入您的正文单击此处输入您的正文</a:t>
              </a:r>
            </a:p>
          </p:txBody>
        </p:sp>
      </p:grpSp>
      <p:grpSp>
        <p:nvGrpSpPr>
          <p:cNvPr id="25" name="组合 24"/>
          <p:cNvGrpSpPr/>
          <p:nvPr>
            <p:custDataLst>
              <p:tags r:id="rId5"/>
            </p:custDataLst>
          </p:nvPr>
        </p:nvGrpSpPr>
        <p:grpSpPr>
          <a:xfrm>
            <a:off x="5080000" y="3275965"/>
            <a:ext cx="304800" cy="304800"/>
            <a:chOff x="2204" y="4907"/>
            <a:chExt cx="480" cy="480"/>
          </a:xfrm>
        </p:grpSpPr>
        <p:sp>
          <p:nvSpPr>
            <p:cNvPr id="26" name="椭圆 25"/>
            <p:cNvSpPr/>
            <p:nvPr>
              <p:custDataLst>
                <p:tags r:id="rId38"/>
              </p:custDataLst>
            </p:nvPr>
          </p:nvSpPr>
          <p:spPr>
            <a:xfrm>
              <a:off x="2204" y="4907"/>
              <a:ext cx="481" cy="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39"/>
              </p:custDataLst>
            </p:nvPr>
          </p:nvSpPr>
          <p:spPr>
            <a:xfrm>
              <a:off x="2287" y="4990"/>
              <a:ext cx="314" cy="314"/>
            </a:xfrm>
            <a:prstGeom prst="ellipse">
              <a:avLst/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6"/>
            </p:custDataLst>
          </p:nvPr>
        </p:nvGrpSpPr>
        <p:grpSpPr>
          <a:xfrm>
            <a:off x="8689975" y="3328670"/>
            <a:ext cx="304800" cy="304800"/>
            <a:chOff x="2204" y="4907"/>
            <a:chExt cx="480" cy="480"/>
          </a:xfrm>
        </p:grpSpPr>
        <p:sp>
          <p:nvSpPr>
            <p:cNvPr id="29" name="椭圆 28"/>
            <p:cNvSpPr/>
            <p:nvPr>
              <p:custDataLst>
                <p:tags r:id="rId36"/>
              </p:custDataLst>
            </p:nvPr>
          </p:nvSpPr>
          <p:spPr>
            <a:xfrm>
              <a:off x="2204" y="4907"/>
              <a:ext cx="481" cy="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37"/>
              </p:custDataLst>
            </p:nvPr>
          </p:nvSpPr>
          <p:spPr>
            <a:xfrm>
              <a:off x="2287" y="4990"/>
              <a:ext cx="314" cy="314"/>
            </a:xfrm>
            <a:prstGeom prst="ellipse">
              <a:avLst/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7"/>
            </p:custDataLst>
          </p:nvPr>
        </p:nvGrpSpPr>
        <p:grpSpPr>
          <a:xfrm>
            <a:off x="2529840" y="4130040"/>
            <a:ext cx="304800" cy="304800"/>
            <a:chOff x="2204" y="4907"/>
            <a:chExt cx="480" cy="480"/>
          </a:xfrm>
        </p:grpSpPr>
        <p:sp>
          <p:nvSpPr>
            <p:cNvPr id="32" name="椭圆 31"/>
            <p:cNvSpPr/>
            <p:nvPr>
              <p:custDataLst>
                <p:tags r:id="rId34"/>
              </p:custDataLst>
            </p:nvPr>
          </p:nvSpPr>
          <p:spPr>
            <a:xfrm>
              <a:off x="2204" y="4907"/>
              <a:ext cx="481" cy="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35"/>
              </p:custDataLst>
            </p:nvPr>
          </p:nvSpPr>
          <p:spPr>
            <a:xfrm>
              <a:off x="2287" y="4990"/>
              <a:ext cx="314" cy="314"/>
            </a:xfrm>
            <a:prstGeom prst="ellipse">
              <a:avLst/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</p:grpSp>
      <p:grpSp>
        <p:nvGrpSpPr>
          <p:cNvPr id="34" name="组合 33"/>
          <p:cNvGrpSpPr/>
          <p:nvPr>
            <p:custDataLst>
              <p:tags r:id="rId8"/>
            </p:custDataLst>
          </p:nvPr>
        </p:nvGrpSpPr>
        <p:grpSpPr>
          <a:xfrm>
            <a:off x="6439535" y="4077335"/>
            <a:ext cx="304800" cy="304800"/>
            <a:chOff x="2204" y="4907"/>
            <a:chExt cx="480" cy="480"/>
          </a:xfrm>
        </p:grpSpPr>
        <p:sp>
          <p:nvSpPr>
            <p:cNvPr id="35" name="椭圆 34"/>
            <p:cNvSpPr/>
            <p:nvPr>
              <p:custDataLst>
                <p:tags r:id="rId32"/>
              </p:custDataLst>
            </p:nvPr>
          </p:nvSpPr>
          <p:spPr>
            <a:xfrm>
              <a:off x="2204" y="4907"/>
              <a:ext cx="481" cy="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33"/>
              </p:custDataLst>
            </p:nvPr>
          </p:nvSpPr>
          <p:spPr>
            <a:xfrm>
              <a:off x="2287" y="4990"/>
              <a:ext cx="314" cy="314"/>
            </a:xfrm>
            <a:prstGeom prst="ellipse">
              <a:avLst/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</p:grpSp>
      <p:grpSp>
        <p:nvGrpSpPr>
          <p:cNvPr id="37" name="组合 36"/>
          <p:cNvGrpSpPr/>
          <p:nvPr>
            <p:custDataLst>
              <p:tags r:id="rId9"/>
            </p:custDataLst>
          </p:nvPr>
        </p:nvGrpSpPr>
        <p:grpSpPr>
          <a:xfrm>
            <a:off x="10349230" y="4237355"/>
            <a:ext cx="304800" cy="304800"/>
            <a:chOff x="2204" y="4907"/>
            <a:chExt cx="480" cy="480"/>
          </a:xfrm>
        </p:grpSpPr>
        <p:sp>
          <p:nvSpPr>
            <p:cNvPr id="38" name="椭圆 37"/>
            <p:cNvSpPr/>
            <p:nvPr>
              <p:custDataLst>
                <p:tags r:id="rId30"/>
              </p:custDataLst>
            </p:nvPr>
          </p:nvSpPr>
          <p:spPr>
            <a:xfrm>
              <a:off x="2204" y="4907"/>
              <a:ext cx="481" cy="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31"/>
              </p:custDataLst>
            </p:nvPr>
          </p:nvSpPr>
          <p:spPr>
            <a:xfrm>
              <a:off x="2287" y="4990"/>
              <a:ext cx="314" cy="314"/>
            </a:xfrm>
            <a:prstGeom prst="ellipse">
              <a:avLst/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</p:grpSp>
      <p:grpSp>
        <p:nvGrpSpPr>
          <p:cNvPr id="40" name="组合 39"/>
          <p:cNvGrpSpPr/>
          <p:nvPr>
            <p:custDataLst>
              <p:tags r:id="rId10"/>
            </p:custDataLst>
          </p:nvPr>
        </p:nvGrpSpPr>
        <p:grpSpPr>
          <a:xfrm>
            <a:off x="4204447" y="1937042"/>
            <a:ext cx="2057455" cy="1124572"/>
            <a:chOff x="525257" y="1688122"/>
            <a:chExt cx="2057455" cy="1124572"/>
          </a:xfrm>
        </p:grpSpPr>
        <p:sp>
          <p:nvSpPr>
            <p:cNvPr id="41" name="矩形: 圆角 128"/>
            <p:cNvSpPr/>
            <p:nvPr>
              <p:custDataLst>
                <p:tags r:id="rId27"/>
              </p:custDataLst>
            </p:nvPr>
          </p:nvSpPr>
          <p:spPr>
            <a:xfrm>
              <a:off x="791726" y="1689677"/>
              <a:ext cx="1524518" cy="445658"/>
            </a:xfrm>
            <a:prstGeom prst="roundRect">
              <a:avLst>
                <a:gd name="adj" fmla="val 50000"/>
              </a:avLst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28"/>
              </p:custDataLst>
            </p:nvPr>
          </p:nvSpPr>
          <p:spPr>
            <a:xfrm>
              <a:off x="835601" y="1688122"/>
              <a:ext cx="1524519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+mn-ea"/>
                </a:rPr>
                <a:t>研发创新</a:t>
              </a:r>
              <a:endParaRPr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29"/>
              </p:custDataLst>
            </p:nvPr>
          </p:nvSpPr>
          <p:spPr>
            <a:xfrm>
              <a:off x="525257" y="2290724"/>
              <a:ext cx="205745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Bold" panose="020B0800000000000000" pitchFamily="34" charset="-122"/>
                  <a:sym typeface="+mn-ea"/>
                </a:rPr>
                <a:t>单击此处输入您的正文单击此处输入您的正文</a:t>
              </a:r>
            </a:p>
          </p:txBody>
        </p:sp>
      </p:grpSp>
      <p:grpSp>
        <p:nvGrpSpPr>
          <p:cNvPr id="44" name="组合 43"/>
          <p:cNvGrpSpPr/>
          <p:nvPr>
            <p:custDataLst>
              <p:tags r:id="rId11"/>
            </p:custDataLst>
          </p:nvPr>
        </p:nvGrpSpPr>
        <p:grpSpPr>
          <a:xfrm>
            <a:off x="7813787" y="1937677"/>
            <a:ext cx="2057455" cy="1124572"/>
            <a:chOff x="525257" y="1688122"/>
            <a:chExt cx="2057455" cy="1124572"/>
          </a:xfrm>
        </p:grpSpPr>
        <p:sp>
          <p:nvSpPr>
            <p:cNvPr id="45" name="矩形: 圆角 128"/>
            <p:cNvSpPr/>
            <p:nvPr>
              <p:custDataLst>
                <p:tags r:id="rId24"/>
              </p:custDataLst>
            </p:nvPr>
          </p:nvSpPr>
          <p:spPr>
            <a:xfrm>
              <a:off x="791726" y="1689677"/>
              <a:ext cx="1524518" cy="445658"/>
            </a:xfrm>
            <a:prstGeom prst="roundRect">
              <a:avLst>
                <a:gd name="adj" fmla="val 50000"/>
              </a:avLst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25"/>
              </p:custDataLst>
            </p:nvPr>
          </p:nvSpPr>
          <p:spPr>
            <a:xfrm>
              <a:off x="835601" y="1688122"/>
              <a:ext cx="1524519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+mn-ea"/>
                </a:rPr>
                <a:t>研发创新</a:t>
              </a:r>
              <a:endParaRPr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26"/>
              </p:custDataLst>
            </p:nvPr>
          </p:nvSpPr>
          <p:spPr>
            <a:xfrm>
              <a:off x="525257" y="2290724"/>
              <a:ext cx="205745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Bold" panose="020B0800000000000000" pitchFamily="34" charset="-122"/>
                  <a:sym typeface="+mn-ea"/>
                </a:rPr>
                <a:t>单击此处输入您的正文单击此处输入您的正文</a:t>
              </a:r>
            </a:p>
          </p:txBody>
        </p:sp>
      </p:grpSp>
      <p:grpSp>
        <p:nvGrpSpPr>
          <p:cNvPr id="51" name="组合 50"/>
          <p:cNvGrpSpPr/>
          <p:nvPr>
            <p:custDataLst>
              <p:tags r:id="rId12"/>
            </p:custDataLst>
          </p:nvPr>
        </p:nvGrpSpPr>
        <p:grpSpPr>
          <a:xfrm>
            <a:off x="1653652" y="4676432"/>
            <a:ext cx="2057455" cy="1124572"/>
            <a:chOff x="525257" y="1688122"/>
            <a:chExt cx="2057455" cy="1124572"/>
          </a:xfrm>
        </p:grpSpPr>
        <p:sp>
          <p:nvSpPr>
            <p:cNvPr id="54" name="矩形: 圆角 128"/>
            <p:cNvSpPr/>
            <p:nvPr>
              <p:custDataLst>
                <p:tags r:id="rId21"/>
              </p:custDataLst>
            </p:nvPr>
          </p:nvSpPr>
          <p:spPr>
            <a:xfrm>
              <a:off x="791726" y="1689677"/>
              <a:ext cx="1524518" cy="445658"/>
            </a:xfrm>
            <a:prstGeom prst="roundRect">
              <a:avLst>
                <a:gd name="adj" fmla="val 50000"/>
              </a:avLst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22"/>
              </p:custDataLst>
            </p:nvPr>
          </p:nvSpPr>
          <p:spPr>
            <a:xfrm>
              <a:off x="835601" y="1688122"/>
              <a:ext cx="1524519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+mn-ea"/>
                </a:rPr>
                <a:t>研发创新</a:t>
              </a:r>
              <a:endParaRPr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23"/>
              </p:custDataLst>
            </p:nvPr>
          </p:nvSpPr>
          <p:spPr>
            <a:xfrm>
              <a:off x="525257" y="2290724"/>
              <a:ext cx="205745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Bold" panose="020B0800000000000000" pitchFamily="34" charset="-122"/>
                  <a:sym typeface="+mn-ea"/>
                </a:rPr>
                <a:t>单击此处输入您的正文单击此处输入您的正文</a:t>
              </a:r>
            </a:p>
          </p:txBody>
        </p:sp>
      </p:grpSp>
      <p:grpSp>
        <p:nvGrpSpPr>
          <p:cNvPr id="57" name="组合 56"/>
          <p:cNvGrpSpPr/>
          <p:nvPr>
            <p:custDataLst>
              <p:tags r:id="rId13"/>
            </p:custDataLst>
          </p:nvPr>
        </p:nvGrpSpPr>
        <p:grpSpPr>
          <a:xfrm>
            <a:off x="5617322" y="4676432"/>
            <a:ext cx="2057455" cy="1124572"/>
            <a:chOff x="525257" y="1688122"/>
            <a:chExt cx="2057455" cy="1124572"/>
          </a:xfrm>
        </p:grpSpPr>
        <p:sp>
          <p:nvSpPr>
            <p:cNvPr id="58" name="矩形: 圆角 128"/>
            <p:cNvSpPr/>
            <p:nvPr>
              <p:custDataLst>
                <p:tags r:id="rId18"/>
              </p:custDataLst>
            </p:nvPr>
          </p:nvSpPr>
          <p:spPr>
            <a:xfrm>
              <a:off x="791726" y="1689677"/>
              <a:ext cx="1524518" cy="445658"/>
            </a:xfrm>
            <a:prstGeom prst="roundRect">
              <a:avLst>
                <a:gd name="adj" fmla="val 50000"/>
              </a:avLst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19"/>
              </p:custDataLst>
            </p:nvPr>
          </p:nvSpPr>
          <p:spPr>
            <a:xfrm>
              <a:off x="835601" y="1688122"/>
              <a:ext cx="1524519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+mn-ea"/>
                </a:rPr>
                <a:t>研发创新</a:t>
              </a:r>
              <a:endParaRPr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20"/>
              </p:custDataLst>
            </p:nvPr>
          </p:nvSpPr>
          <p:spPr>
            <a:xfrm>
              <a:off x="525257" y="2290724"/>
              <a:ext cx="205745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Bold" panose="020B0800000000000000" pitchFamily="34" charset="-122"/>
                  <a:sym typeface="+mn-ea"/>
                </a:rPr>
                <a:t>单击此处输入您的正文单击此处输入您的正文</a:t>
              </a:r>
            </a:p>
          </p:txBody>
        </p:sp>
      </p:grpSp>
      <p:grpSp>
        <p:nvGrpSpPr>
          <p:cNvPr id="61" name="组合 60"/>
          <p:cNvGrpSpPr/>
          <p:nvPr>
            <p:custDataLst>
              <p:tags r:id="rId14"/>
            </p:custDataLst>
          </p:nvPr>
        </p:nvGrpSpPr>
        <p:grpSpPr>
          <a:xfrm>
            <a:off x="9493362" y="4677067"/>
            <a:ext cx="2057455" cy="1124572"/>
            <a:chOff x="525257" y="1688122"/>
            <a:chExt cx="2057455" cy="1124572"/>
          </a:xfrm>
        </p:grpSpPr>
        <p:sp>
          <p:nvSpPr>
            <p:cNvPr id="62" name="矩形: 圆角 128"/>
            <p:cNvSpPr/>
            <p:nvPr>
              <p:custDataLst>
                <p:tags r:id="rId15"/>
              </p:custDataLst>
            </p:nvPr>
          </p:nvSpPr>
          <p:spPr>
            <a:xfrm>
              <a:off x="791726" y="1689677"/>
              <a:ext cx="1524518" cy="445658"/>
            </a:xfrm>
            <a:prstGeom prst="roundRect">
              <a:avLst>
                <a:gd name="adj" fmla="val 50000"/>
              </a:avLst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63" name="文本框 62"/>
            <p:cNvSpPr txBox="1"/>
            <p:nvPr>
              <p:custDataLst>
                <p:tags r:id="rId16"/>
              </p:custDataLst>
            </p:nvPr>
          </p:nvSpPr>
          <p:spPr>
            <a:xfrm>
              <a:off x="835601" y="1688122"/>
              <a:ext cx="1524519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+mn-ea"/>
                </a:rPr>
                <a:t>研发创新</a:t>
              </a:r>
              <a:endParaRPr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>
              <p:custDataLst>
                <p:tags r:id="rId17"/>
              </p:custDataLst>
            </p:nvPr>
          </p:nvSpPr>
          <p:spPr>
            <a:xfrm>
              <a:off x="525257" y="2290724"/>
              <a:ext cx="205745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Bold" panose="020B0800000000000000" pitchFamily="34" charset="-122"/>
                  <a:sym typeface="+mn-ea"/>
                </a:rPr>
                <a:t>单击此处输入您的正文单击此处输入您的正文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BECF3"/>
            </a:gs>
            <a:gs pos="0">
              <a:schemeClr val="bg1"/>
            </a:gs>
            <a:gs pos="36000">
              <a:srgbClr val="E9F9F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矩形: 圆角 60"/>
          <p:cNvSpPr/>
          <p:nvPr>
            <p:custDataLst>
              <p:tags r:id="rId1"/>
            </p:custDataLst>
          </p:nvPr>
        </p:nvSpPr>
        <p:spPr>
          <a:xfrm>
            <a:off x="660400" y="2617766"/>
            <a:ext cx="10858500" cy="3151497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srgbClr val="2FC5D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9240" y="1640087"/>
            <a:ext cx="23120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输入要点标题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41045" y="2091690"/>
            <a:ext cx="2863850" cy="2838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</a:rPr>
              <a:t>在这里输入详细的文字描述</a:t>
            </a: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904265" y="3231402"/>
            <a:ext cx="2312007" cy="2216361"/>
            <a:chOff x="904265" y="3231402"/>
            <a:chExt cx="2312007" cy="2216361"/>
          </a:xfrm>
        </p:grpSpPr>
        <p:sp>
          <p:nvSpPr>
            <p:cNvPr id="83" name="文本框 82"/>
            <p:cNvSpPr txBox="1"/>
            <p:nvPr>
              <p:custDataLst>
                <p:tags r:id="rId21"/>
              </p:custDataLst>
            </p:nvPr>
          </p:nvSpPr>
          <p:spPr>
            <a:xfrm>
              <a:off x="904265" y="4987388"/>
              <a:ext cx="231200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输入标题</a:t>
              </a:r>
            </a:p>
          </p:txBody>
        </p:sp>
        <p:sp>
          <p:nvSpPr>
            <p:cNvPr id="84" name="椭圆 83"/>
            <p:cNvSpPr/>
            <p:nvPr>
              <p:custDataLst>
                <p:tags r:id="rId22"/>
              </p:custDataLst>
            </p:nvPr>
          </p:nvSpPr>
          <p:spPr>
            <a:xfrm>
              <a:off x="1551290" y="3488244"/>
              <a:ext cx="1000134" cy="1000134"/>
            </a:xfrm>
            <a:prstGeom prst="ellipse">
              <a:avLst/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85" name="椭圆 84"/>
            <p:cNvSpPr/>
            <p:nvPr>
              <p:custDataLst>
                <p:tags r:id="rId23"/>
              </p:custDataLst>
            </p:nvPr>
          </p:nvSpPr>
          <p:spPr>
            <a:xfrm>
              <a:off x="1294448" y="3231402"/>
              <a:ext cx="1513818" cy="1513818"/>
            </a:xfrm>
            <a:prstGeom prst="ellipse">
              <a:avLst/>
            </a:prstGeom>
            <a:noFill/>
            <a:ln w="8572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87" name="弧形 86"/>
            <p:cNvSpPr/>
            <p:nvPr>
              <p:custDataLst>
                <p:tags r:id="rId24"/>
              </p:custDataLst>
            </p:nvPr>
          </p:nvSpPr>
          <p:spPr>
            <a:xfrm>
              <a:off x="1294448" y="3231402"/>
              <a:ext cx="1513818" cy="1513818"/>
            </a:xfrm>
            <a:prstGeom prst="arc">
              <a:avLst>
                <a:gd name="adj1" fmla="val 16200000"/>
                <a:gd name="adj2" fmla="val 5488176"/>
              </a:avLst>
            </a:prstGeom>
            <a:noFill/>
            <a:ln w="152400" cap="rnd">
              <a:gradFill>
                <a:gsLst>
                  <a:gs pos="0">
                    <a:srgbClr val="BBECF3"/>
                  </a:gs>
                  <a:gs pos="100000">
                    <a:srgbClr val="2FC5D9"/>
                  </a:gs>
                </a:gsLst>
                <a:lin ang="5400000" scaled="1"/>
              </a:gradFill>
            </a:ln>
            <a:effectLst>
              <a:outerShdw blurRad="3048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92" name="文本框 91"/>
            <p:cNvSpPr txBox="1"/>
            <p:nvPr>
              <p:custDataLst>
                <p:tags r:id="rId25"/>
              </p:custDataLst>
            </p:nvPr>
          </p:nvSpPr>
          <p:spPr>
            <a:xfrm>
              <a:off x="1598219" y="3703549"/>
              <a:ext cx="906276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艺黑简体" panose="03000509000000000000" charset="-122"/>
                  <a:ea typeface="方正艺黑简体" panose="03000509000000000000" charset="-122"/>
                  <a:cs typeface="思源黑体 CN Bold" panose="020B0800000000000000" pitchFamily="34" charset="-122"/>
                </a:rPr>
                <a:t>52%</a:t>
              </a:r>
            </a:p>
          </p:txBody>
        </p:sp>
      </p:grpSp>
      <p:grpSp>
        <p:nvGrpSpPr>
          <p:cNvPr id="93" name="组合 92"/>
          <p:cNvGrpSpPr/>
          <p:nvPr>
            <p:custDataLst>
              <p:tags r:id="rId3"/>
            </p:custDataLst>
          </p:nvPr>
        </p:nvGrpSpPr>
        <p:grpSpPr>
          <a:xfrm>
            <a:off x="3497288" y="3231402"/>
            <a:ext cx="2312007" cy="2216361"/>
            <a:chOff x="904265" y="3231402"/>
            <a:chExt cx="2312007" cy="2216361"/>
          </a:xfrm>
        </p:grpSpPr>
        <p:sp>
          <p:nvSpPr>
            <p:cNvPr id="94" name="文本框 93"/>
            <p:cNvSpPr txBox="1"/>
            <p:nvPr>
              <p:custDataLst>
                <p:tags r:id="rId16"/>
              </p:custDataLst>
            </p:nvPr>
          </p:nvSpPr>
          <p:spPr>
            <a:xfrm>
              <a:off x="904265" y="4987388"/>
              <a:ext cx="231200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+mn-ea"/>
                </a:rPr>
                <a:t>输入标题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5" name="椭圆 94"/>
            <p:cNvSpPr/>
            <p:nvPr>
              <p:custDataLst>
                <p:tags r:id="rId17"/>
              </p:custDataLst>
            </p:nvPr>
          </p:nvSpPr>
          <p:spPr>
            <a:xfrm>
              <a:off x="1551290" y="3488244"/>
              <a:ext cx="1000134" cy="1000134"/>
            </a:xfrm>
            <a:prstGeom prst="ellipse">
              <a:avLst/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96" name="椭圆 95"/>
            <p:cNvSpPr/>
            <p:nvPr>
              <p:custDataLst>
                <p:tags r:id="rId18"/>
              </p:custDataLst>
            </p:nvPr>
          </p:nvSpPr>
          <p:spPr>
            <a:xfrm>
              <a:off x="1294448" y="3231402"/>
              <a:ext cx="1513818" cy="1513818"/>
            </a:xfrm>
            <a:prstGeom prst="ellipse">
              <a:avLst/>
            </a:prstGeom>
            <a:noFill/>
            <a:ln w="8572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97" name="弧形 96"/>
            <p:cNvSpPr/>
            <p:nvPr>
              <p:custDataLst>
                <p:tags r:id="rId19"/>
              </p:custDataLst>
            </p:nvPr>
          </p:nvSpPr>
          <p:spPr>
            <a:xfrm>
              <a:off x="1294448" y="3231402"/>
              <a:ext cx="1513818" cy="1513818"/>
            </a:xfrm>
            <a:prstGeom prst="arc">
              <a:avLst>
                <a:gd name="adj1" fmla="val 16200000"/>
                <a:gd name="adj2" fmla="val 7788503"/>
              </a:avLst>
            </a:prstGeom>
            <a:noFill/>
            <a:ln w="152400" cap="rnd">
              <a:gradFill>
                <a:gsLst>
                  <a:gs pos="0">
                    <a:srgbClr val="2FC5D9"/>
                  </a:gs>
                  <a:gs pos="100000">
                    <a:srgbClr val="BBECF3"/>
                  </a:gs>
                </a:gsLst>
                <a:lin ang="5400000" scaled="1"/>
              </a:gradFill>
            </a:ln>
            <a:effectLst>
              <a:outerShdw blurRad="3048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98" name="文本框 97"/>
            <p:cNvSpPr txBox="1"/>
            <p:nvPr>
              <p:custDataLst>
                <p:tags r:id="rId20"/>
              </p:custDataLst>
            </p:nvPr>
          </p:nvSpPr>
          <p:spPr>
            <a:xfrm>
              <a:off x="1598219" y="3703549"/>
              <a:ext cx="906276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艺黑简体" panose="03000509000000000000" charset="-122"/>
                  <a:ea typeface="方正艺黑简体" panose="03000509000000000000" charset="-122"/>
                  <a:cs typeface="思源黑体 CN Bold" panose="020B0800000000000000" pitchFamily="34" charset="-122"/>
                </a:rPr>
                <a:t>67%</a:t>
              </a:r>
            </a:p>
          </p:txBody>
        </p:sp>
      </p:grpSp>
      <p:grpSp>
        <p:nvGrpSpPr>
          <p:cNvPr id="99" name="组合 98"/>
          <p:cNvGrpSpPr/>
          <p:nvPr>
            <p:custDataLst>
              <p:tags r:id="rId4"/>
            </p:custDataLst>
          </p:nvPr>
        </p:nvGrpSpPr>
        <p:grpSpPr>
          <a:xfrm>
            <a:off x="6090311" y="3231402"/>
            <a:ext cx="2312007" cy="2216361"/>
            <a:chOff x="904265" y="3231402"/>
            <a:chExt cx="2312007" cy="2216361"/>
          </a:xfrm>
        </p:grpSpPr>
        <p:sp>
          <p:nvSpPr>
            <p:cNvPr id="100" name="文本框 99"/>
            <p:cNvSpPr txBox="1"/>
            <p:nvPr>
              <p:custDataLst>
                <p:tags r:id="rId11"/>
              </p:custDataLst>
            </p:nvPr>
          </p:nvSpPr>
          <p:spPr>
            <a:xfrm>
              <a:off x="904265" y="4987388"/>
              <a:ext cx="231200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+mn-ea"/>
                </a:rPr>
                <a:t>输入标题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1" name="椭圆 100"/>
            <p:cNvSpPr/>
            <p:nvPr>
              <p:custDataLst>
                <p:tags r:id="rId12"/>
              </p:custDataLst>
            </p:nvPr>
          </p:nvSpPr>
          <p:spPr>
            <a:xfrm>
              <a:off x="1551290" y="3488244"/>
              <a:ext cx="1000134" cy="1000134"/>
            </a:xfrm>
            <a:prstGeom prst="ellipse">
              <a:avLst/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02" name="椭圆 101"/>
            <p:cNvSpPr/>
            <p:nvPr>
              <p:custDataLst>
                <p:tags r:id="rId13"/>
              </p:custDataLst>
            </p:nvPr>
          </p:nvSpPr>
          <p:spPr>
            <a:xfrm>
              <a:off x="1294448" y="3231402"/>
              <a:ext cx="1513818" cy="1513818"/>
            </a:xfrm>
            <a:prstGeom prst="ellipse">
              <a:avLst/>
            </a:prstGeom>
            <a:noFill/>
            <a:ln w="8572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03" name="弧形 102"/>
            <p:cNvSpPr/>
            <p:nvPr>
              <p:custDataLst>
                <p:tags r:id="rId14"/>
              </p:custDataLst>
            </p:nvPr>
          </p:nvSpPr>
          <p:spPr>
            <a:xfrm>
              <a:off x="1294448" y="3231402"/>
              <a:ext cx="1513818" cy="1513818"/>
            </a:xfrm>
            <a:prstGeom prst="arc">
              <a:avLst>
                <a:gd name="adj1" fmla="val 16200000"/>
                <a:gd name="adj2" fmla="val 1814121"/>
              </a:avLst>
            </a:prstGeom>
            <a:noFill/>
            <a:ln w="152400" cap="rnd">
              <a:gradFill>
                <a:gsLst>
                  <a:gs pos="0">
                    <a:srgbClr val="2FC5D9"/>
                  </a:gs>
                  <a:gs pos="100000">
                    <a:srgbClr val="BBECF3"/>
                  </a:gs>
                </a:gsLst>
                <a:lin ang="5400000" scaled="1"/>
              </a:gradFill>
            </a:ln>
            <a:effectLst>
              <a:outerShdw blurRad="3048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04" name="文本框 103"/>
            <p:cNvSpPr txBox="1"/>
            <p:nvPr>
              <p:custDataLst>
                <p:tags r:id="rId15"/>
              </p:custDataLst>
            </p:nvPr>
          </p:nvSpPr>
          <p:spPr>
            <a:xfrm>
              <a:off x="1598219" y="3703549"/>
              <a:ext cx="906276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艺黑简体" panose="03000509000000000000" charset="-122"/>
                  <a:ea typeface="方正艺黑简体" panose="03000509000000000000" charset="-122"/>
                  <a:cs typeface="思源黑体 CN Bold" panose="020B0800000000000000" pitchFamily="34" charset="-122"/>
                </a:rPr>
                <a:t>32%</a:t>
              </a:r>
            </a:p>
          </p:txBody>
        </p:sp>
      </p:grpSp>
      <p:grpSp>
        <p:nvGrpSpPr>
          <p:cNvPr id="105" name="组合 104"/>
          <p:cNvGrpSpPr/>
          <p:nvPr>
            <p:custDataLst>
              <p:tags r:id="rId5"/>
            </p:custDataLst>
          </p:nvPr>
        </p:nvGrpSpPr>
        <p:grpSpPr>
          <a:xfrm>
            <a:off x="8683335" y="3231402"/>
            <a:ext cx="2312007" cy="2216361"/>
            <a:chOff x="904265" y="3231402"/>
            <a:chExt cx="2312007" cy="2216361"/>
          </a:xfrm>
        </p:grpSpPr>
        <p:sp>
          <p:nvSpPr>
            <p:cNvPr id="106" name="文本框 105"/>
            <p:cNvSpPr txBox="1"/>
            <p:nvPr>
              <p:custDataLst>
                <p:tags r:id="rId6"/>
              </p:custDataLst>
            </p:nvPr>
          </p:nvSpPr>
          <p:spPr>
            <a:xfrm>
              <a:off x="904265" y="4987388"/>
              <a:ext cx="231200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+mn-ea"/>
                </a:rPr>
                <a:t>输入标题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7" name="椭圆 106"/>
            <p:cNvSpPr/>
            <p:nvPr>
              <p:custDataLst>
                <p:tags r:id="rId7"/>
              </p:custDataLst>
            </p:nvPr>
          </p:nvSpPr>
          <p:spPr>
            <a:xfrm>
              <a:off x="1551290" y="3488244"/>
              <a:ext cx="1000134" cy="1000134"/>
            </a:xfrm>
            <a:prstGeom prst="ellipse">
              <a:avLst/>
            </a:prstGeom>
            <a:solidFill>
              <a:srgbClr val="2FC5D9"/>
            </a:solidFill>
            <a:ln>
              <a:noFill/>
            </a:ln>
            <a:effectLst>
              <a:outerShdw blurRad="2413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08" name="椭圆 107"/>
            <p:cNvSpPr/>
            <p:nvPr>
              <p:custDataLst>
                <p:tags r:id="rId8"/>
              </p:custDataLst>
            </p:nvPr>
          </p:nvSpPr>
          <p:spPr>
            <a:xfrm>
              <a:off x="1294448" y="3231402"/>
              <a:ext cx="1513818" cy="1513818"/>
            </a:xfrm>
            <a:prstGeom prst="ellipse">
              <a:avLst/>
            </a:prstGeom>
            <a:noFill/>
            <a:ln w="8572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09" name="弧形 108"/>
            <p:cNvSpPr/>
            <p:nvPr>
              <p:custDataLst>
                <p:tags r:id="rId9"/>
              </p:custDataLst>
            </p:nvPr>
          </p:nvSpPr>
          <p:spPr>
            <a:xfrm>
              <a:off x="1294448" y="3231402"/>
              <a:ext cx="1513818" cy="1513818"/>
            </a:xfrm>
            <a:prstGeom prst="arc">
              <a:avLst>
                <a:gd name="adj1" fmla="val 16200000"/>
                <a:gd name="adj2" fmla="val 12970769"/>
              </a:avLst>
            </a:prstGeom>
            <a:noFill/>
            <a:ln w="152400" cap="rnd">
              <a:gradFill>
                <a:gsLst>
                  <a:gs pos="0">
                    <a:srgbClr val="BBECF3"/>
                  </a:gs>
                  <a:gs pos="100000">
                    <a:srgbClr val="2FC5D9"/>
                  </a:gs>
                </a:gsLst>
                <a:lin ang="5400000" scaled="1"/>
              </a:gradFill>
            </a:ln>
            <a:effectLst>
              <a:outerShdw blurRad="304800" sx="102000" sy="102000" algn="ctr" rotWithShape="0">
                <a:srgbClr val="2FC5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10" name="文本框 109"/>
            <p:cNvSpPr txBox="1"/>
            <p:nvPr>
              <p:custDataLst>
                <p:tags r:id="rId10"/>
              </p:custDataLst>
            </p:nvPr>
          </p:nvSpPr>
          <p:spPr>
            <a:xfrm>
              <a:off x="1598219" y="3703549"/>
              <a:ext cx="906276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艺黑简体" panose="03000509000000000000" charset="-122"/>
                  <a:ea typeface="方正艺黑简体" panose="03000509000000000000" charset="-122"/>
                  <a:cs typeface="思源黑体 CN Bold" panose="020B0800000000000000" pitchFamily="34" charset="-122"/>
                </a:rPr>
                <a:t>81%</a:t>
              </a:r>
            </a:p>
          </p:txBody>
        </p:sp>
      </p:grpSp>
      <p:pic>
        <p:nvPicPr>
          <p:cNvPr id="13" name="图片 12" descr="建筑剪影-蓝色-1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300" y="4986655"/>
            <a:ext cx="3549650" cy="1871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D:/冯益/2024/江理工/ppt模版/资料/学校风景/IMG_7135(1).JPGIMG_7135(1)"/>
          <p:cNvPicPr>
            <a:picLocks noChangeAspect="1"/>
          </p:cNvPicPr>
          <p:nvPr/>
        </p:nvPicPr>
        <p:blipFill>
          <a:blip r:embed="rId5" cstate="print">
            <a:alphaModFix amt="84000"/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07240" cy="6297930"/>
          </a:xfrm>
          <a:prstGeom prst="rect">
            <a:avLst/>
          </a:prstGeom>
          <a:noFill/>
        </p:spPr>
      </p:pic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249785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21000">
                <a:srgbClr val="2FC5D9">
                  <a:alpha val="86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indent="0" algn="l" defTabSz="0" rtl="0" eaLnBrk="1" latinLnBrk="0" hangingPunct="1">
              <a:buNone/>
            </a:pPr>
            <a:endParaRPr lang="zh-CN" altLang="en-US" sz="1400" b="1" dirty="0">
              <a:solidFill>
                <a:schemeClr val="dk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49285" y="8258175"/>
            <a:ext cx="246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pic>
        <p:nvPicPr>
          <p:cNvPr id="12" name="图片 11" descr="logo-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90" y="290195"/>
            <a:ext cx="2605405" cy="503555"/>
          </a:xfrm>
          <a:prstGeom prst="rect">
            <a:avLst/>
          </a:prstGeom>
        </p:spPr>
      </p:pic>
      <p:pic>
        <p:nvPicPr>
          <p:cNvPr id="16" name="图片 15" descr="校训-黑-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710" y="312738"/>
            <a:ext cx="3039745" cy="4584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0" y="5379720"/>
            <a:ext cx="12202160" cy="1478280"/>
          </a:xfrm>
          <a:prstGeom prst="rect">
            <a:avLst/>
          </a:prstGeom>
          <a:solidFill>
            <a:srgbClr val="27BFD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63575" y="5835650"/>
            <a:ext cx="3982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sz="1400" dirty="0" err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单击此处输入</a:t>
            </a:r>
            <a:r>
              <a:rPr lang="zh-CN" altLang="en-US"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内容</a:t>
            </a:r>
            <a:endParaRPr sz="1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7060" y="4401185"/>
            <a:ext cx="11584940" cy="11988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sz="7200" b="1" dirty="0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Heavy" panose="020B0A00000000000000" charset="-122"/>
              </a:rPr>
              <a:t>江苏理工学院</a:t>
            </a:r>
            <a:r>
              <a:rPr lang="en-US" altLang="zh-CN" sz="7200" b="1" dirty="0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Heavy" panose="020B0A00000000000000" charset="-122"/>
              </a:rPr>
              <a:t>PPT</a:t>
            </a:r>
            <a:r>
              <a:rPr lang="zh-CN" altLang="en-US" sz="7200" b="1" dirty="0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Heavy" panose="020B0A00000000000000" charset="-122"/>
              </a:rPr>
              <a:t>模板</a:t>
            </a:r>
          </a:p>
        </p:txBody>
      </p:sp>
      <p:pic>
        <p:nvPicPr>
          <p:cNvPr id="7" name="图片 6" descr="建筑剪影11111-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725" y="5835650"/>
            <a:ext cx="7508875" cy="855980"/>
          </a:xfrm>
          <a:prstGeom prst="rect">
            <a:avLst/>
          </a:prstGeom>
        </p:spPr>
      </p:pic>
      <p:pic>
        <p:nvPicPr>
          <p:cNvPr id="4" name="图片 3" descr="建筑剪影11111-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725" y="5835650"/>
            <a:ext cx="7508875" cy="8559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3000">
              <a:srgbClr val="D9F4F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任意多边形: 形状 100"/>
          <p:cNvSpPr/>
          <p:nvPr/>
        </p:nvSpPr>
        <p:spPr>
          <a:xfrm>
            <a:off x="1" y="1"/>
            <a:ext cx="1499664" cy="1507458"/>
          </a:xfrm>
          <a:custGeom>
            <a:avLst/>
            <a:gdLst>
              <a:gd name="connsiteX0" fmla="*/ 894849 w 1776293"/>
              <a:gd name="connsiteY0" fmla="*/ 0 h 1785525"/>
              <a:gd name="connsiteX1" fmla="*/ 1775683 w 1776293"/>
              <a:gd name="connsiteY1" fmla="*/ 0 h 1785525"/>
              <a:gd name="connsiteX2" fmla="*/ 1776293 w 1776293"/>
              <a:gd name="connsiteY2" fmla="*/ 12081 h 1785525"/>
              <a:gd name="connsiteX3" fmla="*/ 2849 w 1776293"/>
              <a:gd name="connsiteY3" fmla="*/ 1785525 h 1785525"/>
              <a:gd name="connsiteX4" fmla="*/ 0 w 1776293"/>
              <a:gd name="connsiteY4" fmla="*/ 1785381 h 1785525"/>
              <a:gd name="connsiteX5" fmla="*/ 0 w 1776293"/>
              <a:gd name="connsiteY5" fmla="*/ 904547 h 1785525"/>
              <a:gd name="connsiteX6" fmla="*/ 2849 w 1776293"/>
              <a:gd name="connsiteY6" fmla="*/ 904691 h 1785525"/>
              <a:gd name="connsiteX7" fmla="*/ 895459 w 1776293"/>
              <a:gd name="connsiteY7" fmla="*/ 12081 h 178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293" h="1785525">
                <a:moveTo>
                  <a:pt x="894849" y="0"/>
                </a:moveTo>
                <a:lnTo>
                  <a:pt x="1775683" y="0"/>
                </a:lnTo>
                <a:lnTo>
                  <a:pt x="1776293" y="12081"/>
                </a:lnTo>
                <a:cubicBezTo>
                  <a:pt x="1776293" y="991527"/>
                  <a:pt x="982295" y="1785525"/>
                  <a:pt x="2849" y="1785525"/>
                </a:cubicBezTo>
                <a:lnTo>
                  <a:pt x="0" y="1785381"/>
                </a:lnTo>
                <a:lnTo>
                  <a:pt x="0" y="904547"/>
                </a:lnTo>
                <a:lnTo>
                  <a:pt x="2849" y="904691"/>
                </a:lnTo>
                <a:cubicBezTo>
                  <a:pt x="495824" y="904691"/>
                  <a:pt x="895459" y="505056"/>
                  <a:pt x="895459" y="1208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63000">
                <a:srgbClr val="D9F4F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0" y="4895508"/>
            <a:ext cx="12192000" cy="1962492"/>
          </a:xfrm>
          <a:prstGeom prst="rect">
            <a:avLst/>
          </a:prstGeom>
          <a:gradFill flip="none" rotWithShape="1">
            <a:gsLst>
              <a:gs pos="0">
                <a:srgbClr val="27BFD3"/>
              </a:gs>
              <a:gs pos="98165">
                <a:srgbClr val="BBECF3"/>
              </a:gs>
              <a:gs pos="45000">
                <a:srgbClr val="4FCED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/>
          <p:cNvSpPr/>
          <p:nvPr/>
        </p:nvSpPr>
        <p:spPr>
          <a:xfrm>
            <a:off x="566057" y="519097"/>
            <a:ext cx="11059886" cy="5819806"/>
          </a:xfrm>
          <a:prstGeom prst="roundRect">
            <a:avLst>
              <a:gd name="adj" fmla="val 6600"/>
            </a:avLst>
          </a:prstGeom>
          <a:gradFill flip="none" rotWithShape="1">
            <a:gsLst>
              <a:gs pos="9000">
                <a:schemeClr val="bg1"/>
              </a:gs>
              <a:gs pos="87000">
                <a:srgbClr val="D9F4FB"/>
              </a:gs>
            </a:gsLst>
            <a:lin ang="2700000" scaled="1"/>
            <a:tileRect/>
          </a:gradFill>
          <a:ln>
            <a:solidFill>
              <a:srgbClr val="D9F4FB"/>
            </a:solidFill>
          </a:ln>
          <a:effectLst>
            <a:outerShdw blurRad="152400" dist="152400" dir="2700000" algn="tl" rotWithShape="0">
              <a:srgbClr val="4FCEDF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: 空心 22"/>
          <p:cNvSpPr/>
          <p:nvPr/>
        </p:nvSpPr>
        <p:spPr>
          <a:xfrm rot="16200000">
            <a:off x="1263333" y="1617684"/>
            <a:ext cx="3485610" cy="3288040"/>
          </a:xfrm>
          <a:prstGeom prst="donut">
            <a:avLst>
              <a:gd name="adj" fmla="val 28764"/>
            </a:avLst>
          </a:prstGeom>
          <a:gradFill flip="none" rotWithShape="1">
            <a:gsLst>
              <a:gs pos="0">
                <a:srgbClr val="D9F4FB">
                  <a:alpha val="0"/>
                </a:srgbClr>
              </a:gs>
              <a:gs pos="99000">
                <a:srgbClr val="D9F4FB">
                  <a:lumMod val="97000"/>
                  <a:alpha val="45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62000">
                  <a:srgbClr val="D9F4FB">
                    <a:alpha val="0"/>
                  </a:srgbClr>
                </a:gs>
                <a:gs pos="89000">
                  <a:srgbClr val="D9F4FB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顶角 3"/>
          <p:cNvSpPr/>
          <p:nvPr/>
        </p:nvSpPr>
        <p:spPr>
          <a:xfrm>
            <a:off x="1704427" y="1878209"/>
            <a:ext cx="2603500" cy="350830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93000">
                <a:srgbClr val="2FC5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5" name="组合 164"/>
          <p:cNvGrpSpPr/>
          <p:nvPr/>
        </p:nvGrpSpPr>
        <p:grpSpPr>
          <a:xfrm rot="5400000">
            <a:off x="491403" y="5906651"/>
            <a:ext cx="516859" cy="854041"/>
            <a:chOff x="410122" y="5686347"/>
            <a:chExt cx="516859" cy="854041"/>
          </a:xfrm>
        </p:grpSpPr>
        <p:grpSp>
          <p:nvGrpSpPr>
            <p:cNvPr id="135" name="组合 134"/>
            <p:cNvGrpSpPr/>
            <p:nvPr/>
          </p:nvGrpSpPr>
          <p:grpSpPr>
            <a:xfrm rot="16200000">
              <a:off x="641326" y="625473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61" name="椭圆 16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 rot="16200000">
              <a:off x="641326" y="6124050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57" name="椭圆 156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 rot="16200000">
              <a:off x="641326" y="5993367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53" name="椭圆 152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 rot="16200000">
              <a:off x="641326" y="586268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9" name="椭圆 148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 rot="16200000">
              <a:off x="641326" y="5732000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5" name="椭圆 144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 rot="16200000">
              <a:off x="641326" y="5601317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1" name="椭圆 14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 rot="16200000">
              <a:off x="641326" y="545514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31" name="椭圆 13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5" name="直接连接符 24"/>
          <p:cNvCxnSpPr/>
          <p:nvPr/>
        </p:nvCxnSpPr>
        <p:spPr>
          <a:xfrm>
            <a:off x="7335077" y="5870196"/>
            <a:ext cx="3775513" cy="0"/>
          </a:xfrm>
          <a:prstGeom prst="line">
            <a:avLst/>
          </a:prstGeom>
          <a:ln>
            <a:solidFill>
              <a:srgbClr val="97D5E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222240" y="4909185"/>
            <a:ext cx="5884545" cy="1004570"/>
          </a:xfrm>
          <a:prstGeom prst="rect">
            <a:avLst/>
          </a:prstGeom>
          <a:noFill/>
          <a:ln>
            <a:noFill/>
          </a:ln>
        </p:spPr>
        <p:txBody>
          <a:bodyPr vert="horz"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5400" b="1" cap="all" dirty="0">
                <a:ln w="15875">
                  <a:solidFill>
                    <a:srgbClr val="BBECF3"/>
                  </a:solidFill>
                </a:ln>
                <a:noFill/>
                <a:latin typeface="+mj-ea"/>
                <a:ea typeface="+mj-ea"/>
                <a:sym typeface="+mn-ea"/>
              </a:rPr>
              <a:t>Part FOUR</a:t>
            </a:r>
            <a:endParaRPr lang="zh-CN" altLang="en-US" sz="5400" b="1" cap="all" dirty="0">
              <a:ln w="15875">
                <a:solidFill>
                  <a:srgbClr val="BBECF3"/>
                </a:solidFill>
              </a:ln>
              <a:noFill/>
              <a:latin typeface="+mj-ea"/>
              <a:ea typeface="+mj-ea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2214521" y="2281956"/>
            <a:ext cx="1557832" cy="1557832"/>
            <a:chOff x="2214521" y="2281956"/>
            <a:chExt cx="1557832" cy="1557832"/>
          </a:xfrm>
        </p:grpSpPr>
        <p:sp>
          <p:nvSpPr>
            <p:cNvPr id="166" name="椭圆 165"/>
            <p:cNvSpPr/>
            <p:nvPr/>
          </p:nvSpPr>
          <p:spPr>
            <a:xfrm>
              <a:off x="2214521" y="2281956"/>
              <a:ext cx="1557832" cy="15578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2700000" algn="tl" rotWithShape="0">
                <a:srgbClr val="027F90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42014" y="2565740"/>
              <a:ext cx="1302846" cy="1014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ln>
                    <a:solidFill>
                      <a:srgbClr val="4FCEDF"/>
                    </a:solidFill>
                  </a:ln>
                  <a:solidFill>
                    <a:srgbClr val="BBECF3"/>
                  </a:solidFill>
                  <a:latin typeface="+mj-ea"/>
                  <a:ea typeface="+mj-ea"/>
                </a:rPr>
                <a:t>04</a:t>
              </a:r>
              <a:endParaRPr lang="zh-CN" altLang="en-US" sz="6000" dirty="0">
                <a:ln>
                  <a:solidFill>
                    <a:srgbClr val="4FCEDF"/>
                  </a:solidFill>
                </a:ln>
                <a:solidFill>
                  <a:srgbClr val="BBECF3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" name="图片 1" descr="logo-05"/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030" y="1521460"/>
            <a:ext cx="2753995" cy="3384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4984" y="2418802"/>
            <a:ext cx="370671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24755" y="3603625"/>
            <a:ext cx="3424555" cy="11887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solidFill>
                  <a:srgbClr val="02191F">
                    <a:alpha val="70000"/>
                  </a:srgb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单击此处输入您的正文，文字是您思想的提炼，为了最终演示发布的良好效果，请尽量言简意赅的阐述观点</a:t>
            </a:r>
            <a:endParaRPr lang="zh-CN" altLang="zh-CN" sz="1000" kern="100" dirty="0">
              <a:solidFill>
                <a:srgbClr val="02191F">
                  <a:alpha val="70000"/>
                </a:srgbClr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: 圆角 3"/>
          <p:cNvSpPr/>
          <p:nvPr>
            <p:custDataLst>
              <p:tags r:id="rId1"/>
            </p:custDataLst>
          </p:nvPr>
        </p:nvSpPr>
        <p:spPr>
          <a:xfrm>
            <a:off x="756824" y="1659835"/>
            <a:ext cx="3456000" cy="3153465"/>
          </a:xfrm>
          <a:prstGeom prst="roundRect">
            <a:avLst>
              <a:gd name="adj" fmla="val 5979"/>
            </a:avLst>
          </a:prstGeom>
          <a:solidFill>
            <a:schemeClr val="bg1"/>
          </a:solidFill>
          <a:ln>
            <a:noFill/>
          </a:ln>
          <a:effectLst>
            <a:outerShdw blurRad="152400" dist="152400" dir="2700000" algn="tl" rotWithShape="0">
              <a:srgbClr val="27BFD3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>
            <p:custDataLst>
              <p:tags r:id="rId2"/>
            </p:custDataLst>
          </p:nvPr>
        </p:nvSpPr>
        <p:spPr>
          <a:xfrm>
            <a:off x="4367244" y="1659835"/>
            <a:ext cx="3456000" cy="3153465"/>
          </a:xfrm>
          <a:prstGeom prst="roundRect">
            <a:avLst>
              <a:gd name="adj" fmla="val 5979"/>
            </a:avLst>
          </a:prstGeom>
          <a:solidFill>
            <a:schemeClr val="bg1"/>
          </a:solidFill>
          <a:ln>
            <a:noFill/>
          </a:ln>
          <a:effectLst>
            <a:outerShdw blurRad="152400" dist="152400" dir="2700000" algn="tl" rotWithShape="0">
              <a:srgbClr val="27BFD3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>
            <p:custDataLst>
              <p:tags r:id="rId3"/>
            </p:custDataLst>
          </p:nvPr>
        </p:nvSpPr>
        <p:spPr>
          <a:xfrm>
            <a:off x="7977664" y="1659835"/>
            <a:ext cx="3456000" cy="3153465"/>
          </a:xfrm>
          <a:prstGeom prst="roundRect">
            <a:avLst>
              <a:gd name="adj" fmla="val 5979"/>
            </a:avLst>
          </a:prstGeom>
          <a:solidFill>
            <a:schemeClr val="bg1"/>
          </a:solidFill>
          <a:ln>
            <a:noFill/>
          </a:ln>
          <a:effectLst>
            <a:outerShdw blurRad="152400" dist="152400" dir="2700000" algn="tl" rotWithShape="0">
              <a:srgbClr val="27BFD3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1700" y="5163838"/>
            <a:ext cx="10523538" cy="1479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。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。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。</a:t>
            </a:r>
            <a:endParaRPr lang="zh-CN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zh-CN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grpSp>
        <p:nvGrpSpPr>
          <p:cNvPr id="23" name="组合 22"/>
          <p:cNvGrpSpPr/>
          <p:nvPr>
            <p:custDataLst>
              <p:tags r:id="rId4"/>
            </p:custDataLst>
          </p:nvPr>
        </p:nvGrpSpPr>
        <p:grpSpPr>
          <a:xfrm>
            <a:off x="4607443" y="1861182"/>
            <a:ext cx="3142920" cy="788261"/>
            <a:chOff x="4666213" y="1861182"/>
            <a:chExt cx="3142920" cy="788261"/>
          </a:xfrm>
        </p:grpSpPr>
        <p:grpSp>
          <p:nvGrpSpPr>
            <p:cNvPr id="19" name="组合 18"/>
            <p:cNvGrpSpPr/>
            <p:nvPr/>
          </p:nvGrpSpPr>
          <p:grpSpPr>
            <a:xfrm>
              <a:off x="5827933" y="1861182"/>
              <a:ext cx="1981200" cy="720483"/>
              <a:chOff x="5750723" y="1827332"/>
              <a:chExt cx="1981200" cy="720483"/>
            </a:xfrm>
          </p:grpSpPr>
          <p:sp>
            <p:nvSpPr>
              <p:cNvPr id="12" name="文本框 1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750723" y="2165787"/>
                <a:ext cx="1981200" cy="382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zh-CN" altLang="en-US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 Normal" panose="020B0400000000000000" pitchFamily="34" charset="-122"/>
                  </a:rPr>
                  <a:t>单击此处输入您的正文</a:t>
                </a: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5750723" y="1827332"/>
                <a:ext cx="18777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添加标题</a:t>
                </a:r>
              </a:p>
            </p:txBody>
          </p:sp>
        </p:grpSp>
        <p:sp>
          <p:nvSpPr>
            <p:cNvPr id="18" name="文本框 17"/>
            <p:cNvSpPr txBox="1"/>
            <p:nvPr>
              <p:custDataLst>
                <p:tags r:id="rId16"/>
              </p:custDataLst>
            </p:nvPr>
          </p:nvSpPr>
          <p:spPr>
            <a:xfrm>
              <a:off x="4666213" y="1941557"/>
              <a:ext cx="1161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2191F"/>
                  </a:solidFill>
                  <a:latin typeface="+mj-ea"/>
                  <a:ea typeface="+mj-ea"/>
                </a:rPr>
                <a:t>80</a:t>
              </a:r>
              <a:r>
                <a:rPr lang="en-US" altLang="zh-CN" sz="2000" dirty="0">
                  <a:solidFill>
                    <a:srgbClr val="02191F"/>
                  </a:solidFill>
                  <a:latin typeface="+mj-ea"/>
                  <a:ea typeface="+mj-ea"/>
                </a:rPr>
                <a:t>%</a:t>
              </a:r>
              <a:endParaRPr lang="zh-CN" altLang="en-US" sz="4000" dirty="0">
                <a:solidFill>
                  <a:srgbClr val="02191F"/>
                </a:solidFill>
                <a:latin typeface="+mj-ea"/>
                <a:ea typeface="+mj-ea"/>
              </a:endParaRPr>
            </a:p>
          </p:txBody>
        </p:sp>
      </p:grpSp>
      <p:graphicFrame>
        <p:nvGraphicFramePr>
          <p:cNvPr id="22" name="图表 21"/>
          <p:cNvGraphicFramePr/>
          <p:nvPr>
            <p:custDataLst>
              <p:tags r:id="rId5"/>
            </p:custDataLst>
          </p:nvPr>
        </p:nvGraphicFramePr>
        <p:xfrm>
          <a:off x="4548673" y="3061268"/>
          <a:ext cx="3157031" cy="162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24" name="组合 23"/>
          <p:cNvGrpSpPr/>
          <p:nvPr>
            <p:custDataLst>
              <p:tags r:id="rId6"/>
            </p:custDataLst>
          </p:nvPr>
        </p:nvGrpSpPr>
        <p:grpSpPr>
          <a:xfrm>
            <a:off x="960470" y="1861182"/>
            <a:ext cx="3131490" cy="788261"/>
            <a:chOff x="4666213" y="1861182"/>
            <a:chExt cx="3131490" cy="788261"/>
          </a:xfrm>
        </p:grpSpPr>
        <p:grpSp>
          <p:nvGrpSpPr>
            <p:cNvPr id="25" name="组合 24"/>
            <p:cNvGrpSpPr/>
            <p:nvPr/>
          </p:nvGrpSpPr>
          <p:grpSpPr>
            <a:xfrm>
              <a:off x="5827933" y="1861182"/>
              <a:ext cx="1969770" cy="720483"/>
              <a:chOff x="5750723" y="1827332"/>
              <a:chExt cx="1969770" cy="720483"/>
            </a:xfrm>
          </p:grpSpPr>
          <p:sp>
            <p:nvSpPr>
              <p:cNvPr id="27" name="文本框 2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750723" y="2165787"/>
                <a:ext cx="1969770" cy="382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zh-CN" altLang="en-US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 Normal" panose="020B0400000000000000" pitchFamily="34" charset="-122"/>
                  </a:rPr>
                  <a:t>单击此处输入您的正文</a:t>
                </a:r>
                <a:endParaRPr lang="zh-CN" altLang="zh-CN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endParaRPr>
              </a:p>
            </p:txBody>
          </p:sp>
          <p:sp>
            <p:nvSpPr>
              <p:cNvPr id="28" name="文本框 27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50723" y="1827332"/>
                <a:ext cx="18777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添加标题</a:t>
                </a:r>
              </a:p>
            </p:txBody>
          </p:sp>
        </p:grpSp>
        <p:sp>
          <p:nvSpPr>
            <p:cNvPr id="26" name="文本框 25"/>
            <p:cNvSpPr txBox="1"/>
            <p:nvPr>
              <p:custDataLst>
                <p:tags r:id="rId13"/>
              </p:custDataLst>
            </p:nvPr>
          </p:nvSpPr>
          <p:spPr>
            <a:xfrm>
              <a:off x="4666213" y="1941557"/>
              <a:ext cx="1161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2191F"/>
                  </a:solidFill>
                  <a:latin typeface="+mj-ea"/>
                  <a:ea typeface="+mj-ea"/>
                </a:rPr>
                <a:t>80</a:t>
              </a:r>
              <a:r>
                <a:rPr lang="en-US" altLang="zh-CN" sz="2000" dirty="0">
                  <a:solidFill>
                    <a:srgbClr val="02191F"/>
                  </a:solidFill>
                  <a:latin typeface="+mj-ea"/>
                  <a:ea typeface="+mj-ea"/>
                </a:rPr>
                <a:t>%</a:t>
              </a:r>
              <a:endParaRPr lang="zh-CN" altLang="en-US" sz="4000" dirty="0">
                <a:solidFill>
                  <a:srgbClr val="02191F"/>
                </a:solidFill>
                <a:latin typeface="+mj-ea"/>
                <a:ea typeface="+mj-ea"/>
              </a:endParaRPr>
            </a:p>
          </p:txBody>
        </p:sp>
      </p:grpSp>
      <p:graphicFrame>
        <p:nvGraphicFramePr>
          <p:cNvPr id="29" name="图表 28"/>
          <p:cNvGraphicFramePr/>
          <p:nvPr>
            <p:custDataLst>
              <p:tags r:id="rId7"/>
            </p:custDataLst>
          </p:nvPr>
        </p:nvGraphicFramePr>
        <p:xfrm>
          <a:off x="901700" y="2999982"/>
          <a:ext cx="3157031" cy="168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pSp>
        <p:nvGrpSpPr>
          <p:cNvPr id="30" name="组合 29"/>
          <p:cNvGrpSpPr/>
          <p:nvPr>
            <p:custDataLst>
              <p:tags r:id="rId8"/>
            </p:custDataLst>
          </p:nvPr>
        </p:nvGrpSpPr>
        <p:grpSpPr>
          <a:xfrm>
            <a:off x="8162017" y="1861182"/>
            <a:ext cx="3186735" cy="788261"/>
            <a:chOff x="4666213" y="1861182"/>
            <a:chExt cx="3186735" cy="788261"/>
          </a:xfrm>
        </p:grpSpPr>
        <p:grpSp>
          <p:nvGrpSpPr>
            <p:cNvPr id="31" name="组合 30"/>
            <p:cNvGrpSpPr/>
            <p:nvPr/>
          </p:nvGrpSpPr>
          <p:grpSpPr>
            <a:xfrm>
              <a:off x="5827933" y="1861182"/>
              <a:ext cx="2025015" cy="720483"/>
              <a:chOff x="5750723" y="1827332"/>
              <a:chExt cx="2025015" cy="720483"/>
            </a:xfrm>
          </p:grpSpPr>
          <p:sp>
            <p:nvSpPr>
              <p:cNvPr id="33" name="文本框 32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750723" y="2165787"/>
                <a:ext cx="2025015" cy="382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zh-CN" altLang="en-US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 Normal" panose="020B0400000000000000" pitchFamily="34" charset="-122"/>
                  </a:rPr>
                  <a:t>单击此处输入您的正文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750723" y="1827332"/>
                <a:ext cx="18777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添加标题</a:t>
                </a:r>
              </a:p>
            </p:txBody>
          </p:sp>
        </p:grpSp>
        <p:sp>
          <p:nvSpPr>
            <p:cNvPr id="32" name="文本框 31"/>
            <p:cNvSpPr txBox="1"/>
            <p:nvPr>
              <p:custDataLst>
                <p:tags r:id="rId10"/>
              </p:custDataLst>
            </p:nvPr>
          </p:nvSpPr>
          <p:spPr>
            <a:xfrm>
              <a:off x="4666213" y="1941557"/>
              <a:ext cx="1161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2191F"/>
                  </a:solidFill>
                  <a:latin typeface="+mj-ea"/>
                  <a:ea typeface="+mj-ea"/>
                </a:rPr>
                <a:t>80</a:t>
              </a:r>
              <a:r>
                <a:rPr lang="en-US" altLang="zh-CN" sz="2000" dirty="0">
                  <a:solidFill>
                    <a:srgbClr val="02191F"/>
                  </a:solidFill>
                  <a:latin typeface="+mj-ea"/>
                  <a:ea typeface="+mj-ea"/>
                </a:rPr>
                <a:t>%</a:t>
              </a:r>
              <a:endParaRPr lang="zh-CN" altLang="en-US" sz="4000" dirty="0">
                <a:solidFill>
                  <a:srgbClr val="02191F"/>
                </a:solidFill>
                <a:latin typeface="+mj-ea"/>
                <a:ea typeface="+mj-ea"/>
              </a:endParaRPr>
            </a:p>
          </p:txBody>
        </p:sp>
      </p:grpSp>
      <p:graphicFrame>
        <p:nvGraphicFramePr>
          <p:cNvPr id="10" name="图表 9"/>
          <p:cNvGraphicFramePr/>
          <p:nvPr>
            <p:custDataLst>
              <p:tags r:id="rId9"/>
            </p:custDataLst>
          </p:nvPr>
        </p:nvGraphicFramePr>
        <p:xfrm>
          <a:off x="7887132" y="2693195"/>
          <a:ext cx="3546531" cy="199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4" name="任意多边形: 形状 93"/>
          <p:cNvSpPr/>
          <p:nvPr/>
        </p:nvSpPr>
        <p:spPr>
          <a:xfrm rot="16200000">
            <a:off x="1391117" y="559859"/>
            <a:ext cx="5744918" cy="6956882"/>
          </a:xfrm>
          <a:custGeom>
            <a:avLst/>
            <a:gdLst>
              <a:gd name="connsiteX0" fmla="*/ 4875551 w 4875551"/>
              <a:gd name="connsiteY0" fmla="*/ 6956882 h 6956882"/>
              <a:gd name="connsiteX1" fmla="*/ 0 w 4875551"/>
              <a:gd name="connsiteY1" fmla="*/ 6956881 h 6956882"/>
              <a:gd name="connsiteX2" fmla="*/ 220477 w 4875551"/>
              <a:gd name="connsiteY2" fmla="*/ 6668454 h 6956882"/>
              <a:gd name="connsiteX3" fmla="*/ 1531769 w 4875551"/>
              <a:gd name="connsiteY3" fmla="*/ 4023509 h 6956882"/>
              <a:gd name="connsiteX4" fmla="*/ 2023684 w 4875551"/>
              <a:gd name="connsiteY4" fmla="*/ 291755 h 6956882"/>
              <a:gd name="connsiteX5" fmla="*/ 1979562 w 4875551"/>
              <a:gd name="connsiteY5" fmla="*/ 0 h 6956882"/>
              <a:gd name="connsiteX6" fmla="*/ 3030464 w 4875551"/>
              <a:gd name="connsiteY6" fmla="*/ 0 h 6956882"/>
              <a:gd name="connsiteX7" fmla="*/ 3016495 w 4875551"/>
              <a:gd name="connsiteY7" fmla="*/ 58809 h 6956882"/>
              <a:gd name="connsiteX8" fmla="*/ 3451810 w 4875551"/>
              <a:gd name="connsiteY8" fmla="*/ 4164830 h 6956882"/>
              <a:gd name="connsiteX9" fmla="*/ 4763102 w 4875551"/>
              <a:gd name="connsiteY9" fmla="*/ 6809776 h 695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5551" h="6956882">
                <a:moveTo>
                  <a:pt x="4875551" y="6956882"/>
                </a:moveTo>
                <a:lnTo>
                  <a:pt x="0" y="6956881"/>
                </a:lnTo>
                <a:lnTo>
                  <a:pt x="220477" y="6668454"/>
                </a:lnTo>
                <a:cubicBezTo>
                  <a:pt x="730202" y="5958328"/>
                  <a:pt x="1191049" y="5051328"/>
                  <a:pt x="1531769" y="4023509"/>
                </a:cubicBezTo>
                <a:cubicBezTo>
                  <a:pt x="1986063" y="2653084"/>
                  <a:pt x="2140783" y="1327345"/>
                  <a:pt x="2023684" y="291755"/>
                </a:cubicBezTo>
                <a:lnTo>
                  <a:pt x="1979562" y="0"/>
                </a:lnTo>
                <a:lnTo>
                  <a:pt x="3030464" y="0"/>
                </a:lnTo>
                <a:lnTo>
                  <a:pt x="3016495" y="58809"/>
                </a:lnTo>
                <a:cubicBezTo>
                  <a:pt x="2808797" y="1137929"/>
                  <a:pt x="2940729" y="2623101"/>
                  <a:pt x="3451810" y="4164830"/>
                </a:cubicBezTo>
                <a:cubicBezTo>
                  <a:pt x="3792530" y="5192649"/>
                  <a:pt x="4253377" y="6099648"/>
                  <a:pt x="4763102" y="6809776"/>
                </a:cubicBezTo>
                <a:close/>
              </a:path>
            </a:pathLst>
          </a:custGeom>
          <a:gradFill>
            <a:gsLst>
              <a:gs pos="58000">
                <a:srgbClr val="BBECF3"/>
              </a:gs>
              <a:gs pos="23000">
                <a:srgbClr val="BBECF3">
                  <a:alpha val="0"/>
                </a:srgbClr>
              </a:gs>
              <a:gs pos="100000">
                <a:srgbClr val="BBECF3">
                  <a:alpha val="9000"/>
                </a:srgb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97" name="矩形: 圆角 96"/>
          <p:cNvSpPr/>
          <p:nvPr>
            <p:custDataLst>
              <p:tags r:id="rId1"/>
            </p:custDataLst>
          </p:nvPr>
        </p:nvSpPr>
        <p:spPr>
          <a:xfrm>
            <a:off x="7155905" y="1487103"/>
            <a:ext cx="4383767" cy="1394020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srgbClr val="2FC5D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74" name="任意多边形: 形状 73"/>
          <p:cNvSpPr/>
          <p:nvPr/>
        </p:nvSpPr>
        <p:spPr>
          <a:xfrm>
            <a:off x="2390905" y="1714819"/>
            <a:ext cx="1498343" cy="1457110"/>
          </a:xfrm>
          <a:custGeom>
            <a:avLst/>
            <a:gdLst>
              <a:gd name="connsiteX0" fmla="*/ 749171 w 1498343"/>
              <a:gd name="connsiteY0" fmla="*/ 0 h 1457110"/>
              <a:gd name="connsiteX1" fmla="*/ 1491855 w 1498343"/>
              <a:gd name="connsiteY1" fmla="*/ 1348439 h 1457110"/>
              <a:gd name="connsiteX2" fmla="*/ 1494475 w 1498343"/>
              <a:gd name="connsiteY2" fmla="*/ 1350652 h 1457110"/>
              <a:gd name="connsiteX3" fmla="*/ 1497925 w 1498343"/>
              <a:gd name="connsiteY3" fmla="*/ 1359460 h 1457110"/>
              <a:gd name="connsiteX4" fmla="*/ 1498342 w 1498343"/>
              <a:gd name="connsiteY4" fmla="*/ 1360217 h 1457110"/>
              <a:gd name="connsiteX5" fmla="*/ 1498222 w 1498343"/>
              <a:gd name="connsiteY5" fmla="*/ 1360217 h 1457110"/>
              <a:gd name="connsiteX6" fmla="*/ 1498343 w 1498343"/>
              <a:gd name="connsiteY6" fmla="*/ 1360527 h 1457110"/>
              <a:gd name="connsiteX7" fmla="*/ 749172 w 1498343"/>
              <a:gd name="connsiteY7" fmla="*/ 1457110 h 1457110"/>
              <a:gd name="connsiteX8" fmla="*/ 1 w 1498343"/>
              <a:gd name="connsiteY8" fmla="*/ 1360527 h 1457110"/>
              <a:gd name="connsiteX9" fmla="*/ 123 w 1498343"/>
              <a:gd name="connsiteY9" fmla="*/ 1360217 h 1457110"/>
              <a:gd name="connsiteX10" fmla="*/ 0 w 1498343"/>
              <a:gd name="connsiteY10" fmla="*/ 1360217 h 1457110"/>
              <a:gd name="connsiteX11" fmla="*/ 424 w 1498343"/>
              <a:gd name="connsiteY11" fmla="*/ 1359448 h 1457110"/>
              <a:gd name="connsiteX12" fmla="*/ 3869 w 1498343"/>
              <a:gd name="connsiteY12" fmla="*/ 1350652 h 1457110"/>
              <a:gd name="connsiteX13" fmla="*/ 6486 w 1498343"/>
              <a:gd name="connsiteY13" fmla="*/ 1348442 h 145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8343" h="1457110">
                <a:moveTo>
                  <a:pt x="749171" y="0"/>
                </a:moveTo>
                <a:lnTo>
                  <a:pt x="1491855" y="1348439"/>
                </a:lnTo>
                <a:lnTo>
                  <a:pt x="1494475" y="1350652"/>
                </a:lnTo>
                <a:lnTo>
                  <a:pt x="1497925" y="1359460"/>
                </a:lnTo>
                <a:lnTo>
                  <a:pt x="1498342" y="1360217"/>
                </a:lnTo>
                <a:lnTo>
                  <a:pt x="1498222" y="1360217"/>
                </a:lnTo>
                <a:lnTo>
                  <a:pt x="1498343" y="1360527"/>
                </a:lnTo>
                <a:cubicBezTo>
                  <a:pt x="1498343" y="1413868"/>
                  <a:pt x="1162928" y="1457110"/>
                  <a:pt x="749172" y="1457110"/>
                </a:cubicBezTo>
                <a:cubicBezTo>
                  <a:pt x="335416" y="1457110"/>
                  <a:pt x="1" y="1413868"/>
                  <a:pt x="1" y="1360527"/>
                </a:cubicBezTo>
                <a:lnTo>
                  <a:pt x="123" y="1360217"/>
                </a:lnTo>
                <a:lnTo>
                  <a:pt x="0" y="1360217"/>
                </a:lnTo>
                <a:lnTo>
                  <a:pt x="424" y="1359448"/>
                </a:lnTo>
                <a:lnTo>
                  <a:pt x="3869" y="1350652"/>
                </a:lnTo>
                <a:lnTo>
                  <a:pt x="6486" y="1348442"/>
                </a:lnTo>
                <a:close/>
              </a:path>
            </a:pathLst>
          </a:custGeom>
          <a:gradFill flip="none" rotWithShape="1">
            <a:gsLst>
              <a:gs pos="0">
                <a:srgbClr val="6DD5E3"/>
              </a:gs>
              <a:gs pos="100000">
                <a:srgbClr val="2FC5D9"/>
              </a:gs>
            </a:gsLst>
            <a:lin ang="5400000" scaled="1"/>
          </a:gradFill>
          <a:ln>
            <a:noFill/>
          </a:ln>
          <a:effectLst>
            <a:outerShdw blurRad="241300" sx="102000" sy="102000" algn="ctr" rotWithShape="0">
              <a:srgbClr val="2FC5D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77" name="任意多边形: 形状 76"/>
          <p:cNvSpPr/>
          <p:nvPr/>
        </p:nvSpPr>
        <p:spPr>
          <a:xfrm>
            <a:off x="1897513" y="3284547"/>
            <a:ext cx="2486368" cy="786758"/>
          </a:xfrm>
          <a:custGeom>
            <a:avLst/>
            <a:gdLst>
              <a:gd name="connsiteX0" fmla="*/ 377999 w 2486368"/>
              <a:gd name="connsiteY0" fmla="*/ 0 h 786758"/>
              <a:gd name="connsiteX1" fmla="*/ 2107127 w 2486368"/>
              <a:gd name="connsiteY1" fmla="*/ 0 h 786758"/>
              <a:gd name="connsiteX2" fmla="*/ 2485125 w 2486368"/>
              <a:gd name="connsiteY2" fmla="*/ 686305 h 786758"/>
              <a:gd name="connsiteX3" fmla="*/ 2481347 w 2486368"/>
              <a:gd name="connsiteY3" fmla="*/ 686305 h 786758"/>
              <a:gd name="connsiteX4" fmla="*/ 2486368 w 2486368"/>
              <a:gd name="connsiteY4" fmla="*/ 690175 h 786758"/>
              <a:gd name="connsiteX5" fmla="*/ 1243184 w 2486368"/>
              <a:gd name="connsiteY5" fmla="*/ 786758 h 786758"/>
              <a:gd name="connsiteX6" fmla="*/ 0 w 2486368"/>
              <a:gd name="connsiteY6" fmla="*/ 690175 h 786758"/>
              <a:gd name="connsiteX7" fmla="*/ 5022 w 2486368"/>
              <a:gd name="connsiteY7" fmla="*/ 686305 h 786758"/>
              <a:gd name="connsiteX8" fmla="*/ 1 w 2486368"/>
              <a:gd name="connsiteY8" fmla="*/ 686305 h 7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368" h="786758">
                <a:moveTo>
                  <a:pt x="377999" y="0"/>
                </a:moveTo>
                <a:lnTo>
                  <a:pt x="2107127" y="0"/>
                </a:lnTo>
                <a:lnTo>
                  <a:pt x="2485125" y="686305"/>
                </a:lnTo>
                <a:lnTo>
                  <a:pt x="2481347" y="686305"/>
                </a:lnTo>
                <a:lnTo>
                  <a:pt x="2486368" y="690175"/>
                </a:lnTo>
                <a:cubicBezTo>
                  <a:pt x="2486368" y="743516"/>
                  <a:pt x="1929776" y="786758"/>
                  <a:pt x="1243184" y="786758"/>
                </a:cubicBezTo>
                <a:cubicBezTo>
                  <a:pt x="556592" y="786758"/>
                  <a:pt x="0" y="743516"/>
                  <a:pt x="0" y="690175"/>
                </a:cubicBezTo>
                <a:lnTo>
                  <a:pt x="5022" y="686305"/>
                </a:lnTo>
                <a:lnTo>
                  <a:pt x="1" y="686305"/>
                </a:lnTo>
                <a:close/>
              </a:path>
            </a:pathLst>
          </a:custGeom>
          <a:gradFill flip="none" rotWithShape="1">
            <a:gsLst>
              <a:gs pos="0">
                <a:srgbClr val="6DD5E3"/>
              </a:gs>
              <a:gs pos="100000">
                <a:srgbClr val="2FC5D9"/>
              </a:gs>
            </a:gsLst>
            <a:lin ang="5400000" scaled="1"/>
          </a:gradFill>
          <a:ln>
            <a:noFill/>
          </a:ln>
          <a:effectLst>
            <a:outerShdw blurRad="241300" sx="102000" sy="102000" algn="ctr" rotWithShape="0">
              <a:srgbClr val="2FC5D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82" name="任意多边形: 形状 81"/>
          <p:cNvSpPr/>
          <p:nvPr/>
        </p:nvSpPr>
        <p:spPr>
          <a:xfrm>
            <a:off x="1404123" y="4180363"/>
            <a:ext cx="3471908" cy="779534"/>
          </a:xfrm>
          <a:custGeom>
            <a:avLst/>
            <a:gdLst>
              <a:gd name="connsiteX0" fmla="*/ 377998 w 3471908"/>
              <a:gd name="connsiteY0" fmla="*/ 0 h 779534"/>
              <a:gd name="connsiteX1" fmla="*/ 3093908 w 3471908"/>
              <a:gd name="connsiteY1" fmla="*/ 0 h 779534"/>
              <a:gd name="connsiteX2" fmla="*/ 3469253 w 3471908"/>
              <a:gd name="connsiteY2" fmla="*/ 681486 h 779534"/>
              <a:gd name="connsiteX3" fmla="*/ 3471908 w 3471908"/>
              <a:gd name="connsiteY3" fmla="*/ 682951 h 779534"/>
              <a:gd name="connsiteX4" fmla="*/ 3470491 w 3471908"/>
              <a:gd name="connsiteY4" fmla="*/ 683734 h 779534"/>
              <a:gd name="connsiteX5" fmla="*/ 3471907 w 3471908"/>
              <a:gd name="connsiteY5" fmla="*/ 686305 h 779534"/>
              <a:gd name="connsiteX6" fmla="*/ 3465831 w 3471908"/>
              <a:gd name="connsiteY6" fmla="*/ 686305 h 779534"/>
              <a:gd name="connsiteX7" fmla="*/ 3436640 w 3471908"/>
              <a:gd name="connsiteY7" fmla="*/ 702416 h 779534"/>
              <a:gd name="connsiteX8" fmla="*/ 1735954 w 3471908"/>
              <a:gd name="connsiteY8" fmla="*/ 779534 h 779534"/>
              <a:gd name="connsiteX9" fmla="*/ 35269 w 3471908"/>
              <a:gd name="connsiteY9" fmla="*/ 702416 h 779534"/>
              <a:gd name="connsiteX10" fmla="*/ 6077 w 3471908"/>
              <a:gd name="connsiteY10" fmla="*/ 686305 h 779534"/>
              <a:gd name="connsiteX11" fmla="*/ 0 w 3471908"/>
              <a:gd name="connsiteY11" fmla="*/ 686305 h 779534"/>
              <a:gd name="connsiteX12" fmla="*/ 1417 w 3471908"/>
              <a:gd name="connsiteY12" fmla="*/ 683733 h 779534"/>
              <a:gd name="connsiteX13" fmla="*/ 0 w 3471908"/>
              <a:gd name="connsiteY13" fmla="*/ 682951 h 779534"/>
              <a:gd name="connsiteX14" fmla="*/ 2654 w 3471908"/>
              <a:gd name="connsiteY14" fmla="*/ 681486 h 779534"/>
              <a:gd name="connsiteX0-1" fmla="*/ 377998 w 3471908"/>
              <a:gd name="connsiteY0-2" fmla="*/ 0 h 779534"/>
              <a:gd name="connsiteX1-3" fmla="*/ 3093908 w 3471908"/>
              <a:gd name="connsiteY1-4" fmla="*/ 0 h 779534"/>
              <a:gd name="connsiteX2-5" fmla="*/ 3469253 w 3471908"/>
              <a:gd name="connsiteY2-6" fmla="*/ 681486 h 779534"/>
              <a:gd name="connsiteX3-7" fmla="*/ 3471908 w 3471908"/>
              <a:gd name="connsiteY3-8" fmla="*/ 682951 h 779534"/>
              <a:gd name="connsiteX4-9" fmla="*/ 3470491 w 3471908"/>
              <a:gd name="connsiteY4-10" fmla="*/ 683734 h 779534"/>
              <a:gd name="connsiteX5-11" fmla="*/ 3471907 w 3471908"/>
              <a:gd name="connsiteY5-12" fmla="*/ 686305 h 779534"/>
              <a:gd name="connsiteX6-13" fmla="*/ 3465831 w 3471908"/>
              <a:gd name="connsiteY6-14" fmla="*/ 686305 h 779534"/>
              <a:gd name="connsiteX7-15" fmla="*/ 3436640 w 3471908"/>
              <a:gd name="connsiteY7-16" fmla="*/ 702416 h 779534"/>
              <a:gd name="connsiteX8-17" fmla="*/ 1735954 w 3471908"/>
              <a:gd name="connsiteY8-18" fmla="*/ 779534 h 779534"/>
              <a:gd name="connsiteX9-19" fmla="*/ 35269 w 3471908"/>
              <a:gd name="connsiteY9-20" fmla="*/ 702416 h 779534"/>
              <a:gd name="connsiteX10-21" fmla="*/ 6077 w 3471908"/>
              <a:gd name="connsiteY10-22" fmla="*/ 686305 h 779534"/>
              <a:gd name="connsiteX11-23" fmla="*/ 0 w 3471908"/>
              <a:gd name="connsiteY11-24" fmla="*/ 686305 h 779534"/>
              <a:gd name="connsiteX12-25" fmla="*/ 1417 w 3471908"/>
              <a:gd name="connsiteY12-26" fmla="*/ 683733 h 779534"/>
              <a:gd name="connsiteX13-27" fmla="*/ 0 w 3471908"/>
              <a:gd name="connsiteY13-28" fmla="*/ 682951 h 779534"/>
              <a:gd name="connsiteX14-29" fmla="*/ 377998 w 3471908"/>
              <a:gd name="connsiteY14-30" fmla="*/ 0 h 779534"/>
              <a:gd name="connsiteX0-31" fmla="*/ 377998 w 3471908"/>
              <a:gd name="connsiteY0-32" fmla="*/ 0 h 779534"/>
              <a:gd name="connsiteX1-33" fmla="*/ 3093908 w 3471908"/>
              <a:gd name="connsiteY1-34" fmla="*/ 0 h 779534"/>
              <a:gd name="connsiteX2-35" fmla="*/ 3469253 w 3471908"/>
              <a:gd name="connsiteY2-36" fmla="*/ 681486 h 779534"/>
              <a:gd name="connsiteX3-37" fmla="*/ 3471908 w 3471908"/>
              <a:gd name="connsiteY3-38" fmla="*/ 682951 h 779534"/>
              <a:gd name="connsiteX4-39" fmla="*/ 3470491 w 3471908"/>
              <a:gd name="connsiteY4-40" fmla="*/ 683734 h 779534"/>
              <a:gd name="connsiteX5-41" fmla="*/ 3471907 w 3471908"/>
              <a:gd name="connsiteY5-42" fmla="*/ 686305 h 779534"/>
              <a:gd name="connsiteX6-43" fmla="*/ 3465831 w 3471908"/>
              <a:gd name="connsiteY6-44" fmla="*/ 686305 h 779534"/>
              <a:gd name="connsiteX7-45" fmla="*/ 3436640 w 3471908"/>
              <a:gd name="connsiteY7-46" fmla="*/ 702416 h 779534"/>
              <a:gd name="connsiteX8-47" fmla="*/ 1735954 w 3471908"/>
              <a:gd name="connsiteY8-48" fmla="*/ 779534 h 779534"/>
              <a:gd name="connsiteX9-49" fmla="*/ 35269 w 3471908"/>
              <a:gd name="connsiteY9-50" fmla="*/ 702416 h 779534"/>
              <a:gd name="connsiteX10-51" fmla="*/ 6077 w 3471908"/>
              <a:gd name="connsiteY10-52" fmla="*/ 686305 h 779534"/>
              <a:gd name="connsiteX11-53" fmla="*/ 0 w 3471908"/>
              <a:gd name="connsiteY11-54" fmla="*/ 686305 h 779534"/>
              <a:gd name="connsiteX12-55" fmla="*/ 1417 w 3471908"/>
              <a:gd name="connsiteY12-56" fmla="*/ 683733 h 779534"/>
              <a:gd name="connsiteX13-57" fmla="*/ 377998 w 3471908"/>
              <a:gd name="connsiteY13-58" fmla="*/ 0 h 779534"/>
              <a:gd name="connsiteX0-59" fmla="*/ 377998 w 3471908"/>
              <a:gd name="connsiteY0-60" fmla="*/ 0 h 779534"/>
              <a:gd name="connsiteX1-61" fmla="*/ 3093908 w 3471908"/>
              <a:gd name="connsiteY1-62" fmla="*/ 0 h 779534"/>
              <a:gd name="connsiteX2-63" fmla="*/ 3469253 w 3471908"/>
              <a:gd name="connsiteY2-64" fmla="*/ 681486 h 779534"/>
              <a:gd name="connsiteX3-65" fmla="*/ 3471908 w 3471908"/>
              <a:gd name="connsiteY3-66" fmla="*/ 682951 h 779534"/>
              <a:gd name="connsiteX4-67" fmla="*/ 3470491 w 3471908"/>
              <a:gd name="connsiteY4-68" fmla="*/ 683734 h 779534"/>
              <a:gd name="connsiteX5-69" fmla="*/ 3471907 w 3471908"/>
              <a:gd name="connsiteY5-70" fmla="*/ 686305 h 779534"/>
              <a:gd name="connsiteX6-71" fmla="*/ 3436640 w 3471908"/>
              <a:gd name="connsiteY6-72" fmla="*/ 702416 h 779534"/>
              <a:gd name="connsiteX7-73" fmla="*/ 1735954 w 3471908"/>
              <a:gd name="connsiteY7-74" fmla="*/ 779534 h 779534"/>
              <a:gd name="connsiteX8-75" fmla="*/ 35269 w 3471908"/>
              <a:gd name="connsiteY8-76" fmla="*/ 702416 h 779534"/>
              <a:gd name="connsiteX9-77" fmla="*/ 6077 w 3471908"/>
              <a:gd name="connsiteY9-78" fmla="*/ 686305 h 779534"/>
              <a:gd name="connsiteX10-79" fmla="*/ 0 w 3471908"/>
              <a:gd name="connsiteY10-80" fmla="*/ 686305 h 779534"/>
              <a:gd name="connsiteX11-81" fmla="*/ 1417 w 3471908"/>
              <a:gd name="connsiteY11-82" fmla="*/ 683733 h 779534"/>
              <a:gd name="connsiteX12-83" fmla="*/ 377998 w 3471908"/>
              <a:gd name="connsiteY12-84" fmla="*/ 0 h 7795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471908" h="779534">
                <a:moveTo>
                  <a:pt x="377998" y="0"/>
                </a:moveTo>
                <a:lnTo>
                  <a:pt x="3093908" y="0"/>
                </a:lnTo>
                <a:lnTo>
                  <a:pt x="3469253" y="681486"/>
                </a:lnTo>
                <a:lnTo>
                  <a:pt x="3471908" y="682951"/>
                </a:lnTo>
                <a:lnTo>
                  <a:pt x="3470491" y="683734"/>
                </a:lnTo>
                <a:lnTo>
                  <a:pt x="3471907" y="686305"/>
                </a:lnTo>
                <a:lnTo>
                  <a:pt x="3436640" y="702416"/>
                </a:lnTo>
                <a:cubicBezTo>
                  <a:pt x="3274769" y="746427"/>
                  <a:pt x="2574853" y="779534"/>
                  <a:pt x="1735954" y="779534"/>
                </a:cubicBezTo>
                <a:cubicBezTo>
                  <a:pt x="897056" y="779534"/>
                  <a:pt x="197140" y="746427"/>
                  <a:pt x="35269" y="702416"/>
                </a:cubicBezTo>
                <a:lnTo>
                  <a:pt x="6077" y="686305"/>
                </a:lnTo>
                <a:lnTo>
                  <a:pt x="0" y="686305"/>
                </a:lnTo>
                <a:lnTo>
                  <a:pt x="1417" y="683733"/>
                </a:lnTo>
                <a:lnTo>
                  <a:pt x="377998" y="0"/>
                </a:lnTo>
                <a:close/>
              </a:path>
            </a:pathLst>
          </a:custGeom>
          <a:gradFill flip="none" rotWithShape="1">
            <a:gsLst>
              <a:gs pos="0">
                <a:srgbClr val="6DD5E3"/>
              </a:gs>
              <a:gs pos="100000">
                <a:srgbClr val="2FC5D9"/>
              </a:gs>
            </a:gsLst>
            <a:lin ang="5400000" scaled="1"/>
          </a:gradFill>
          <a:ln>
            <a:noFill/>
          </a:ln>
          <a:effectLst>
            <a:outerShdw blurRad="241300" sx="102000" sy="102000" algn="ctr" rotWithShape="0">
              <a:srgbClr val="2FC5D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84" name="任意多边形: 形状 83"/>
          <p:cNvSpPr/>
          <p:nvPr/>
        </p:nvSpPr>
        <p:spPr>
          <a:xfrm>
            <a:off x="660400" y="5076179"/>
            <a:ext cx="4957763" cy="1296680"/>
          </a:xfrm>
          <a:custGeom>
            <a:avLst/>
            <a:gdLst>
              <a:gd name="connsiteX0" fmla="*/ 628330 w 4957763"/>
              <a:gd name="connsiteY0" fmla="*/ 0 h 1296680"/>
              <a:gd name="connsiteX1" fmla="*/ 4331023 w 4957763"/>
              <a:gd name="connsiteY1" fmla="*/ 0 h 1296680"/>
              <a:gd name="connsiteX2" fmla="*/ 4955801 w 4957763"/>
              <a:gd name="connsiteY2" fmla="*/ 1134366 h 1296680"/>
              <a:gd name="connsiteX3" fmla="*/ 4956174 w 4957763"/>
              <a:gd name="connsiteY3" fmla="*/ 1134608 h 1296680"/>
              <a:gd name="connsiteX4" fmla="*/ 4955997 w 4957763"/>
              <a:gd name="connsiteY4" fmla="*/ 1134723 h 1296680"/>
              <a:gd name="connsiteX5" fmla="*/ 4957763 w 4957763"/>
              <a:gd name="connsiteY5" fmla="*/ 1137929 h 1296680"/>
              <a:gd name="connsiteX6" fmla="*/ 4951055 w 4957763"/>
              <a:gd name="connsiteY6" fmla="*/ 1137929 h 1296680"/>
              <a:gd name="connsiteX7" fmla="*/ 4905828 w 4957763"/>
              <a:gd name="connsiteY7" fmla="*/ 1167271 h 1296680"/>
              <a:gd name="connsiteX8" fmla="*/ 2478087 w 4957763"/>
              <a:gd name="connsiteY8" fmla="*/ 1296680 h 1296680"/>
              <a:gd name="connsiteX9" fmla="*/ 50346 w 4957763"/>
              <a:gd name="connsiteY9" fmla="*/ 1167271 h 1296680"/>
              <a:gd name="connsiteX10" fmla="*/ 5119 w 4957763"/>
              <a:gd name="connsiteY10" fmla="*/ 1137929 h 1296680"/>
              <a:gd name="connsiteX11" fmla="*/ 1589 w 4957763"/>
              <a:gd name="connsiteY11" fmla="*/ 1137929 h 1296680"/>
              <a:gd name="connsiteX12" fmla="*/ 2518 w 4957763"/>
              <a:gd name="connsiteY12" fmla="*/ 1136242 h 1296680"/>
              <a:gd name="connsiteX13" fmla="*/ 0 w 4957763"/>
              <a:gd name="connsiteY13" fmla="*/ 1134608 h 1296680"/>
              <a:gd name="connsiteX14" fmla="*/ 5319 w 4957763"/>
              <a:gd name="connsiteY14" fmla="*/ 1131158 h 129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7763" h="1296680">
                <a:moveTo>
                  <a:pt x="628330" y="0"/>
                </a:moveTo>
                <a:lnTo>
                  <a:pt x="4331023" y="0"/>
                </a:lnTo>
                <a:lnTo>
                  <a:pt x="4955801" y="1134366"/>
                </a:lnTo>
                <a:lnTo>
                  <a:pt x="4956174" y="1134608"/>
                </a:lnTo>
                <a:lnTo>
                  <a:pt x="4955997" y="1134723"/>
                </a:lnTo>
                <a:lnTo>
                  <a:pt x="4957763" y="1137929"/>
                </a:lnTo>
                <a:lnTo>
                  <a:pt x="4951055" y="1137929"/>
                </a:lnTo>
                <a:lnTo>
                  <a:pt x="4905828" y="1167271"/>
                </a:lnTo>
                <a:cubicBezTo>
                  <a:pt x="4674756" y="1241125"/>
                  <a:pt x="3675621" y="1296680"/>
                  <a:pt x="2478087" y="1296680"/>
                </a:cubicBezTo>
                <a:cubicBezTo>
                  <a:pt x="1280553" y="1296680"/>
                  <a:pt x="281418" y="1241125"/>
                  <a:pt x="50346" y="1167271"/>
                </a:cubicBezTo>
                <a:lnTo>
                  <a:pt x="5119" y="1137929"/>
                </a:lnTo>
                <a:lnTo>
                  <a:pt x="1589" y="1137929"/>
                </a:lnTo>
                <a:lnTo>
                  <a:pt x="2518" y="1136242"/>
                </a:lnTo>
                <a:lnTo>
                  <a:pt x="0" y="1134608"/>
                </a:lnTo>
                <a:lnTo>
                  <a:pt x="5319" y="1131158"/>
                </a:lnTo>
                <a:close/>
              </a:path>
            </a:pathLst>
          </a:custGeom>
          <a:gradFill flip="none" rotWithShape="1">
            <a:gsLst>
              <a:gs pos="0">
                <a:srgbClr val="6DD5E3"/>
              </a:gs>
              <a:gs pos="100000">
                <a:srgbClr val="2FC5D9"/>
              </a:gs>
            </a:gsLst>
            <a:lin ang="5400000" scaled="1"/>
          </a:gradFill>
          <a:ln>
            <a:noFill/>
          </a:ln>
          <a:effectLst>
            <a:outerShdw blurRad="241300" sx="102000" sy="102000" algn="ctr" rotWithShape="0">
              <a:srgbClr val="2FC5D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2271713" y="3195029"/>
            <a:ext cx="1735137" cy="193166"/>
          </a:xfrm>
          <a:prstGeom prst="ellipse">
            <a:avLst/>
          </a:prstGeom>
          <a:gradFill>
            <a:gsLst>
              <a:gs pos="100000">
                <a:srgbClr val="2FC5D9"/>
              </a:gs>
              <a:gs pos="0">
                <a:srgbClr val="8DE0EB"/>
              </a:gs>
            </a:gsLst>
            <a:lin ang="5400000" scaled="1"/>
          </a:gradFill>
          <a:ln w="6350" cap="flat" cmpd="sng" algn="ctr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781174" y="4089149"/>
            <a:ext cx="2719389" cy="193166"/>
          </a:xfrm>
          <a:prstGeom prst="ellipse">
            <a:avLst/>
          </a:prstGeom>
          <a:gradFill>
            <a:gsLst>
              <a:gs pos="100000">
                <a:srgbClr val="2FC5D9"/>
              </a:gs>
              <a:gs pos="0">
                <a:srgbClr val="8DE0EB"/>
              </a:gs>
            </a:gsLst>
            <a:lin ang="5400000" scaled="1"/>
          </a:gradFill>
          <a:ln w="6350" cap="flat" cmpd="sng" algn="ctr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1292226" y="4980075"/>
            <a:ext cx="3698874" cy="193166"/>
          </a:xfrm>
          <a:prstGeom prst="ellipse">
            <a:avLst/>
          </a:prstGeom>
          <a:gradFill>
            <a:gsLst>
              <a:gs pos="100000">
                <a:srgbClr val="2FC5D9"/>
              </a:gs>
              <a:gs pos="0">
                <a:srgbClr val="8DE0EB"/>
              </a:gs>
            </a:gsLst>
            <a:lin ang="5400000" scaled="1"/>
          </a:gradFill>
          <a:ln w="6350" cap="flat" cmpd="sng" algn="ctr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742616" y="2608919"/>
            <a:ext cx="947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2471034" y="3511854"/>
            <a:ext cx="141821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输入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95" name="矩形: 圆角 94"/>
          <p:cNvSpPr/>
          <p:nvPr>
            <p:custDataLst>
              <p:tags r:id="rId2"/>
            </p:custDataLst>
          </p:nvPr>
        </p:nvSpPr>
        <p:spPr>
          <a:xfrm>
            <a:off x="7384390" y="1330960"/>
            <a:ext cx="1993900" cy="582871"/>
          </a:xfrm>
          <a:prstGeom prst="roundRect">
            <a:avLst>
              <a:gd name="adj" fmla="val 50000"/>
            </a:avLst>
          </a:prstGeom>
          <a:solidFill>
            <a:srgbClr val="2FC5D9"/>
          </a:solidFill>
          <a:ln>
            <a:noFill/>
          </a:ln>
          <a:effectLst>
            <a:outerShdw blurRad="241300" sx="102000" sy="102000" algn="ctr" rotWithShape="0">
              <a:srgbClr val="2FC5D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96" name="文本框 95"/>
          <p:cNvSpPr txBox="1"/>
          <p:nvPr>
            <p:custDataLst>
              <p:tags r:id="rId3"/>
            </p:custDataLst>
          </p:nvPr>
        </p:nvSpPr>
        <p:spPr>
          <a:xfrm>
            <a:off x="7677785" y="1393190"/>
            <a:ext cx="187325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输入标题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2430174" y="4444009"/>
            <a:ext cx="141821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输入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2430174" y="5473490"/>
            <a:ext cx="141821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输入标题</a:t>
            </a:r>
          </a:p>
        </p:txBody>
      </p:sp>
      <p:sp>
        <p:nvSpPr>
          <p:cNvPr id="112" name="矩形: 圆角 111"/>
          <p:cNvSpPr/>
          <p:nvPr>
            <p:custDataLst>
              <p:tags r:id="rId4"/>
            </p:custDataLst>
          </p:nvPr>
        </p:nvSpPr>
        <p:spPr>
          <a:xfrm>
            <a:off x="7155905" y="3350834"/>
            <a:ext cx="4383767" cy="1394020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srgbClr val="2FC5D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13" name="矩形: 圆角 112"/>
          <p:cNvSpPr/>
          <p:nvPr>
            <p:custDataLst>
              <p:tags r:id="rId5"/>
            </p:custDataLst>
          </p:nvPr>
        </p:nvSpPr>
        <p:spPr>
          <a:xfrm>
            <a:off x="7384390" y="3194691"/>
            <a:ext cx="1993900" cy="582871"/>
          </a:xfrm>
          <a:prstGeom prst="roundRect">
            <a:avLst>
              <a:gd name="adj" fmla="val 50000"/>
            </a:avLst>
          </a:prstGeom>
          <a:solidFill>
            <a:srgbClr val="2FC5D9"/>
          </a:solidFill>
          <a:ln>
            <a:noFill/>
          </a:ln>
          <a:effectLst>
            <a:outerShdw blurRad="241300" sx="102000" sy="102000" algn="ctr" rotWithShape="0">
              <a:srgbClr val="2FC5D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15" name="文本框 114"/>
          <p:cNvSpPr txBox="1"/>
          <p:nvPr>
            <p:custDataLst>
              <p:tags r:id="rId6"/>
            </p:custDataLst>
          </p:nvPr>
        </p:nvSpPr>
        <p:spPr>
          <a:xfrm>
            <a:off x="7677803" y="3256707"/>
            <a:ext cx="15245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输入标题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16" name="矩形: 圆角 115"/>
          <p:cNvSpPr/>
          <p:nvPr>
            <p:custDataLst>
              <p:tags r:id="rId7"/>
            </p:custDataLst>
          </p:nvPr>
        </p:nvSpPr>
        <p:spPr>
          <a:xfrm>
            <a:off x="7155905" y="5214565"/>
            <a:ext cx="4383767" cy="1394020"/>
          </a:xfrm>
          <a:prstGeom prst="roundRect">
            <a:avLst>
              <a:gd name="adj" fmla="val 9394"/>
            </a:avLst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srgbClr val="2FC5D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17" name="矩形: 圆角 116"/>
          <p:cNvSpPr/>
          <p:nvPr>
            <p:custDataLst>
              <p:tags r:id="rId8"/>
            </p:custDataLst>
          </p:nvPr>
        </p:nvSpPr>
        <p:spPr>
          <a:xfrm>
            <a:off x="7384390" y="5058422"/>
            <a:ext cx="1993900" cy="582871"/>
          </a:xfrm>
          <a:prstGeom prst="roundRect">
            <a:avLst>
              <a:gd name="adj" fmla="val 50000"/>
            </a:avLst>
          </a:prstGeom>
          <a:solidFill>
            <a:srgbClr val="2FC5D9"/>
          </a:solidFill>
          <a:ln>
            <a:noFill/>
          </a:ln>
          <a:effectLst>
            <a:outerShdw blurRad="241300" sx="102000" sy="102000" algn="ctr" rotWithShape="0">
              <a:srgbClr val="2FC5D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18" name="文本框 117"/>
          <p:cNvSpPr txBox="1"/>
          <p:nvPr>
            <p:custDataLst>
              <p:tags r:id="rId9"/>
            </p:custDataLst>
          </p:nvPr>
        </p:nvSpPr>
        <p:spPr>
          <a:xfrm>
            <a:off x="7677803" y="5120438"/>
            <a:ext cx="15245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输入标题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21" name="文本框 120"/>
          <p:cNvSpPr txBox="1"/>
          <p:nvPr>
            <p:custDataLst>
              <p:tags r:id="rId10"/>
            </p:custDataLst>
          </p:nvPr>
        </p:nvSpPr>
        <p:spPr>
          <a:xfrm>
            <a:off x="7384415" y="5812155"/>
            <a:ext cx="38735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  <a:sym typeface="+mn-ea"/>
              </a:rPr>
              <a:t>单击此处输入您的正文，文字是您思想的提炼，请尽量言简意赅的阐述观点</a:t>
            </a:r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7384415" y="3978910"/>
            <a:ext cx="38735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  <a:sym typeface="+mn-ea"/>
              </a:rPr>
              <a:t>单击此处输入您的正文，文字是您思想的提炼，请尽量言简意赅的阐述观点</a:t>
            </a: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7384415" y="2110105"/>
            <a:ext cx="38735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  <a:sym typeface="+mn-ea"/>
              </a:rPr>
              <a:t>单击此处输入您的正文，文字是您思想的提炼，请尽量言简意赅的阐述观点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485878" y="1216557"/>
            <a:ext cx="5220244" cy="5220244"/>
            <a:chOff x="3530600" y="1261279"/>
            <a:chExt cx="5130800" cy="5130800"/>
          </a:xfrm>
        </p:grpSpPr>
        <p:sp>
          <p:nvSpPr>
            <p:cNvPr id="62" name="椭圆 61"/>
            <p:cNvSpPr/>
            <p:nvPr/>
          </p:nvSpPr>
          <p:spPr>
            <a:xfrm>
              <a:off x="3530600" y="1261279"/>
              <a:ext cx="5130800" cy="51308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>
              <a:outerShdw blurRad="152400" dist="152400" dir="2700000" algn="tl" rotWithShape="0">
                <a:srgbClr val="27BFD3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4025900" y="1756579"/>
              <a:ext cx="4140200" cy="4140200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solidFill>
                <a:srgbClr val="BBECF3"/>
              </a:solidFill>
            </a:ln>
            <a:effectLst>
              <a:outerShdw blurRad="152400" dist="152400" dir="2700000" algn="tl" rotWithShape="0">
                <a:srgbClr val="27BFD3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426857" y="2157536"/>
              <a:ext cx="3338286" cy="3338286"/>
              <a:chOff x="4022623" y="1876676"/>
              <a:chExt cx="3682296" cy="3682296"/>
            </a:xfrm>
          </p:grpSpPr>
          <p:sp>
            <p:nvSpPr>
              <p:cNvPr id="34" name="圆: 空心 33"/>
              <p:cNvSpPr/>
              <p:nvPr/>
            </p:nvSpPr>
            <p:spPr>
              <a:xfrm>
                <a:off x="4022623" y="1876676"/>
                <a:ext cx="3682296" cy="3682296"/>
              </a:xfrm>
              <a:prstGeom prst="donut">
                <a:avLst>
                  <a:gd name="adj" fmla="val 2876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152400" dir="2700000" algn="tl" rotWithShape="0">
                  <a:srgbClr val="27BFD3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: 圆角 34"/>
              <p:cNvSpPr/>
              <p:nvPr/>
            </p:nvSpPr>
            <p:spPr>
              <a:xfrm>
                <a:off x="4592233" y="2446286"/>
                <a:ext cx="2543077" cy="254307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BECF3"/>
                  </a:gs>
                  <a:gs pos="73000">
                    <a:srgbClr val="27BFD3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4333937" y="2511784"/>
              <a:ext cx="3524126" cy="2629790"/>
              <a:chOff x="4342049" y="2511786"/>
              <a:chExt cx="3524126" cy="2629790"/>
            </a:xfrm>
          </p:grpSpPr>
          <p:sp>
            <p:nvSpPr>
              <p:cNvPr id="47" name="矩形: 圆角 46"/>
              <p:cNvSpPr/>
              <p:nvPr/>
            </p:nvSpPr>
            <p:spPr>
              <a:xfrm>
                <a:off x="4342049" y="2511786"/>
                <a:ext cx="162147" cy="16214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BECF3"/>
                  </a:gs>
                  <a:gs pos="73000">
                    <a:srgbClr val="27BFD3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8" name="矩形: 圆角 47"/>
              <p:cNvSpPr/>
              <p:nvPr/>
            </p:nvSpPr>
            <p:spPr>
              <a:xfrm>
                <a:off x="4342049" y="4979429"/>
                <a:ext cx="162147" cy="16214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BECF3"/>
                  </a:gs>
                  <a:gs pos="73000">
                    <a:srgbClr val="27BFD3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9" name="矩形: 圆角 48"/>
              <p:cNvSpPr/>
              <p:nvPr/>
            </p:nvSpPr>
            <p:spPr>
              <a:xfrm>
                <a:off x="7704028" y="2511786"/>
                <a:ext cx="162147" cy="16214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BECF3"/>
                  </a:gs>
                  <a:gs pos="73000">
                    <a:srgbClr val="27BFD3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0" name="矩形: 圆角 49"/>
              <p:cNvSpPr/>
              <p:nvPr/>
            </p:nvSpPr>
            <p:spPr>
              <a:xfrm>
                <a:off x="7704028" y="4979429"/>
                <a:ext cx="162147" cy="16214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BECF3"/>
                  </a:gs>
                  <a:gs pos="73000">
                    <a:srgbClr val="27BFD3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5385256" y="3226515"/>
              <a:ext cx="14214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+mj-ea"/>
                  <a:ea typeface="+mj-ea"/>
                </a:rPr>
                <a:t>成功</a:t>
              </a:r>
              <a:endParaRPr lang="en-US" altLang="zh-CN" sz="360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+mj-ea"/>
                  <a:ea typeface="+mj-ea"/>
                </a:rPr>
                <a:t>案例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621379" y="1972871"/>
            <a:ext cx="2948321" cy="4103766"/>
            <a:chOff x="8621379" y="1972871"/>
            <a:chExt cx="2948321" cy="4103766"/>
          </a:xfrm>
        </p:grpSpPr>
        <p:sp>
          <p:nvSpPr>
            <p:cNvPr id="52" name="文本框 51"/>
            <p:cNvSpPr txBox="1"/>
            <p:nvPr/>
          </p:nvSpPr>
          <p:spPr>
            <a:xfrm>
              <a:off x="8621379" y="2342203"/>
              <a:ext cx="2948321" cy="1351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zh-CN" altLang="zh-CN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单击此处输入</a:t>
              </a:r>
              <a:r>
                <a:rPr lang="zh-CN" altLang="en-US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您</a:t>
              </a:r>
              <a:r>
                <a:rPr lang="zh-CN" altLang="zh-CN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的正文，文字是您思想的提炼</a:t>
              </a:r>
              <a:r>
                <a:rPr lang="zh-CN" altLang="en-US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，</a:t>
              </a:r>
              <a:r>
                <a:rPr lang="zh-CN" altLang="zh-CN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为了最终演示发布的良好效果，请尽量言简意赅的阐述观点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621379" y="1972871"/>
              <a:ext cx="187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2191F"/>
                  </a:solidFill>
                  <a:latin typeface="+mj-ea"/>
                  <a:ea typeface="+mj-ea"/>
                </a:rPr>
                <a:t>添加标题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621379" y="4725113"/>
              <a:ext cx="2948321" cy="1351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zh-CN" altLang="zh-CN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单击此处输入</a:t>
              </a:r>
              <a:r>
                <a:rPr lang="zh-CN" altLang="en-US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您</a:t>
              </a:r>
              <a:r>
                <a:rPr lang="zh-CN" altLang="zh-CN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的正文，文字是您思想的提炼</a:t>
              </a:r>
              <a:r>
                <a:rPr lang="zh-CN" altLang="en-US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，</a:t>
              </a:r>
              <a:r>
                <a:rPr lang="zh-CN" altLang="zh-CN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 Normal" panose="020B0400000000000000" pitchFamily="34" charset="-122"/>
                </a:rPr>
                <a:t>为了最终演示发布的良好效果，请尽量言简意赅的阐述观点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621379" y="4355781"/>
              <a:ext cx="187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2191F"/>
                  </a:solidFill>
                  <a:latin typeface="+mj-ea"/>
                  <a:ea typeface="+mj-ea"/>
                </a:rPr>
                <a:t>添加标题</a:t>
              </a: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76622" y="2342203"/>
            <a:ext cx="2948321" cy="1351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747172" y="1972871"/>
            <a:ext cx="187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76622" y="4725113"/>
            <a:ext cx="2948321" cy="1351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的正文，文字是您思想的提炼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为了最终演示发布的良好效果，请尽量言简意赅的阐述观点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747172" y="4355781"/>
            <a:ext cx="187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3000">
              <a:srgbClr val="D9F4F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任意多边形: 形状 100"/>
          <p:cNvSpPr/>
          <p:nvPr/>
        </p:nvSpPr>
        <p:spPr>
          <a:xfrm>
            <a:off x="1" y="1"/>
            <a:ext cx="1499664" cy="1507458"/>
          </a:xfrm>
          <a:custGeom>
            <a:avLst/>
            <a:gdLst>
              <a:gd name="connsiteX0" fmla="*/ 894849 w 1776293"/>
              <a:gd name="connsiteY0" fmla="*/ 0 h 1785525"/>
              <a:gd name="connsiteX1" fmla="*/ 1775683 w 1776293"/>
              <a:gd name="connsiteY1" fmla="*/ 0 h 1785525"/>
              <a:gd name="connsiteX2" fmla="*/ 1776293 w 1776293"/>
              <a:gd name="connsiteY2" fmla="*/ 12081 h 1785525"/>
              <a:gd name="connsiteX3" fmla="*/ 2849 w 1776293"/>
              <a:gd name="connsiteY3" fmla="*/ 1785525 h 1785525"/>
              <a:gd name="connsiteX4" fmla="*/ 0 w 1776293"/>
              <a:gd name="connsiteY4" fmla="*/ 1785381 h 1785525"/>
              <a:gd name="connsiteX5" fmla="*/ 0 w 1776293"/>
              <a:gd name="connsiteY5" fmla="*/ 904547 h 1785525"/>
              <a:gd name="connsiteX6" fmla="*/ 2849 w 1776293"/>
              <a:gd name="connsiteY6" fmla="*/ 904691 h 1785525"/>
              <a:gd name="connsiteX7" fmla="*/ 895459 w 1776293"/>
              <a:gd name="connsiteY7" fmla="*/ 12081 h 178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293" h="1785525">
                <a:moveTo>
                  <a:pt x="894849" y="0"/>
                </a:moveTo>
                <a:lnTo>
                  <a:pt x="1775683" y="0"/>
                </a:lnTo>
                <a:lnTo>
                  <a:pt x="1776293" y="12081"/>
                </a:lnTo>
                <a:cubicBezTo>
                  <a:pt x="1776293" y="991527"/>
                  <a:pt x="982295" y="1785525"/>
                  <a:pt x="2849" y="1785525"/>
                </a:cubicBezTo>
                <a:lnTo>
                  <a:pt x="0" y="1785381"/>
                </a:lnTo>
                <a:lnTo>
                  <a:pt x="0" y="904547"/>
                </a:lnTo>
                <a:lnTo>
                  <a:pt x="2849" y="904691"/>
                </a:lnTo>
                <a:cubicBezTo>
                  <a:pt x="495824" y="904691"/>
                  <a:pt x="895459" y="505056"/>
                  <a:pt x="895459" y="1208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63000">
                <a:srgbClr val="D9F4F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0" y="4895508"/>
            <a:ext cx="12192000" cy="1962492"/>
          </a:xfrm>
          <a:prstGeom prst="rect">
            <a:avLst/>
          </a:prstGeom>
          <a:gradFill flip="none" rotWithShape="1">
            <a:gsLst>
              <a:gs pos="0">
                <a:srgbClr val="27BFD3"/>
              </a:gs>
              <a:gs pos="98165">
                <a:srgbClr val="BBECF3"/>
              </a:gs>
              <a:gs pos="45000">
                <a:srgbClr val="4FCED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/>
          <p:cNvSpPr/>
          <p:nvPr/>
        </p:nvSpPr>
        <p:spPr>
          <a:xfrm>
            <a:off x="566057" y="519097"/>
            <a:ext cx="11059886" cy="5819806"/>
          </a:xfrm>
          <a:prstGeom prst="roundRect">
            <a:avLst>
              <a:gd name="adj" fmla="val 6600"/>
            </a:avLst>
          </a:prstGeom>
          <a:gradFill flip="none" rotWithShape="1">
            <a:gsLst>
              <a:gs pos="9000">
                <a:schemeClr val="bg1"/>
              </a:gs>
              <a:gs pos="87000">
                <a:srgbClr val="D9F4FB"/>
              </a:gs>
            </a:gsLst>
            <a:lin ang="2700000" scaled="1"/>
            <a:tileRect/>
          </a:gradFill>
          <a:ln>
            <a:solidFill>
              <a:srgbClr val="D9F4FB"/>
            </a:solidFill>
          </a:ln>
          <a:effectLst>
            <a:outerShdw blurRad="152400" dist="152400" dir="2700000" algn="tl" rotWithShape="0">
              <a:srgbClr val="4FCEDF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: 空心 22"/>
          <p:cNvSpPr/>
          <p:nvPr/>
        </p:nvSpPr>
        <p:spPr>
          <a:xfrm rot="16200000">
            <a:off x="1263333" y="1617684"/>
            <a:ext cx="3485610" cy="3288040"/>
          </a:xfrm>
          <a:prstGeom prst="donut">
            <a:avLst>
              <a:gd name="adj" fmla="val 28764"/>
            </a:avLst>
          </a:prstGeom>
          <a:gradFill flip="none" rotWithShape="1">
            <a:gsLst>
              <a:gs pos="0">
                <a:srgbClr val="D9F4FB">
                  <a:alpha val="0"/>
                </a:srgbClr>
              </a:gs>
              <a:gs pos="99000">
                <a:srgbClr val="D9F4FB">
                  <a:lumMod val="97000"/>
                  <a:alpha val="45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62000">
                  <a:srgbClr val="D9F4FB">
                    <a:alpha val="0"/>
                  </a:srgbClr>
                </a:gs>
                <a:gs pos="89000">
                  <a:srgbClr val="D9F4FB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顶角 3"/>
          <p:cNvSpPr/>
          <p:nvPr/>
        </p:nvSpPr>
        <p:spPr>
          <a:xfrm>
            <a:off x="1704427" y="1878209"/>
            <a:ext cx="2603500" cy="350830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93000">
                <a:srgbClr val="2FC5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5" name="组合 164"/>
          <p:cNvGrpSpPr/>
          <p:nvPr/>
        </p:nvGrpSpPr>
        <p:grpSpPr>
          <a:xfrm rot="5400000">
            <a:off x="491403" y="5906651"/>
            <a:ext cx="516859" cy="854041"/>
            <a:chOff x="410122" y="5686347"/>
            <a:chExt cx="516859" cy="854041"/>
          </a:xfrm>
        </p:grpSpPr>
        <p:grpSp>
          <p:nvGrpSpPr>
            <p:cNvPr id="135" name="组合 134"/>
            <p:cNvGrpSpPr/>
            <p:nvPr/>
          </p:nvGrpSpPr>
          <p:grpSpPr>
            <a:xfrm rot="16200000">
              <a:off x="641326" y="625473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61" name="椭圆 16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 rot="16200000">
              <a:off x="641326" y="6124050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57" name="椭圆 156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 rot="16200000">
              <a:off x="641326" y="5993367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53" name="椭圆 152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 rot="16200000">
              <a:off x="641326" y="586268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9" name="椭圆 148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 rot="16200000">
              <a:off x="641326" y="5732000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5" name="椭圆 144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 rot="16200000">
              <a:off x="641326" y="5601317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1" name="椭圆 14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 rot="16200000">
              <a:off x="641326" y="545514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31" name="椭圆 13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5" name="直接连接符 24"/>
          <p:cNvCxnSpPr/>
          <p:nvPr/>
        </p:nvCxnSpPr>
        <p:spPr>
          <a:xfrm>
            <a:off x="7335077" y="5870196"/>
            <a:ext cx="3775513" cy="0"/>
          </a:xfrm>
          <a:prstGeom prst="line">
            <a:avLst/>
          </a:prstGeom>
          <a:ln>
            <a:solidFill>
              <a:srgbClr val="97D5E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222240" y="4909185"/>
            <a:ext cx="5884545" cy="1004570"/>
          </a:xfrm>
          <a:prstGeom prst="rect">
            <a:avLst/>
          </a:prstGeom>
          <a:noFill/>
          <a:ln>
            <a:noFill/>
          </a:ln>
        </p:spPr>
        <p:txBody>
          <a:bodyPr vert="horz"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5400" b="1" cap="all" dirty="0">
                <a:ln w="15875">
                  <a:solidFill>
                    <a:srgbClr val="BBECF3"/>
                  </a:solidFill>
                </a:ln>
                <a:noFill/>
                <a:latin typeface="+mj-ea"/>
                <a:ea typeface="+mj-ea"/>
                <a:sym typeface="+mn-ea"/>
              </a:rPr>
              <a:t>Part FIVE</a:t>
            </a:r>
            <a:endParaRPr lang="zh-CN" altLang="en-US" sz="5400" b="1" cap="all" dirty="0">
              <a:ln w="15875">
                <a:solidFill>
                  <a:srgbClr val="BBECF3"/>
                </a:solidFill>
              </a:ln>
              <a:noFill/>
              <a:latin typeface="+mj-ea"/>
              <a:ea typeface="+mj-ea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2214521" y="2281956"/>
            <a:ext cx="1557832" cy="1557832"/>
            <a:chOff x="2214521" y="2281956"/>
            <a:chExt cx="1557832" cy="1557832"/>
          </a:xfrm>
        </p:grpSpPr>
        <p:sp>
          <p:nvSpPr>
            <p:cNvPr id="166" name="椭圆 165"/>
            <p:cNvSpPr/>
            <p:nvPr/>
          </p:nvSpPr>
          <p:spPr>
            <a:xfrm>
              <a:off x="2214521" y="2281956"/>
              <a:ext cx="1557832" cy="15578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2700000" algn="tl" rotWithShape="0">
                <a:srgbClr val="027F90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42014" y="2565740"/>
              <a:ext cx="1302846" cy="1014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ln>
                    <a:solidFill>
                      <a:srgbClr val="4FCEDF"/>
                    </a:solidFill>
                  </a:ln>
                  <a:solidFill>
                    <a:srgbClr val="BBECF3"/>
                  </a:solidFill>
                  <a:latin typeface="+mj-ea"/>
                  <a:ea typeface="+mj-ea"/>
                </a:rPr>
                <a:t>05</a:t>
              </a:r>
              <a:endParaRPr lang="zh-CN" altLang="en-US" sz="6000" dirty="0">
                <a:ln>
                  <a:solidFill>
                    <a:srgbClr val="4FCEDF"/>
                  </a:solidFill>
                </a:ln>
                <a:solidFill>
                  <a:srgbClr val="BBECF3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" name="图片 1" descr="logo-05"/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030" y="1521460"/>
            <a:ext cx="2753995" cy="3384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4984" y="2418802"/>
            <a:ext cx="370671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24755" y="3591560"/>
            <a:ext cx="3424555" cy="12007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solidFill>
                  <a:srgbClr val="02191F">
                    <a:alpha val="70000"/>
                  </a:srgb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单击此处输入您的正文，文字是您思想的提炼，为了最终演示发布的良好效果，请尽量言简意赅的阐述观点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2191F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5783497" y="1696086"/>
            <a:ext cx="1370066" cy="1574788"/>
          </a:xfrm>
          <a:custGeom>
            <a:avLst/>
            <a:gdLst>
              <a:gd name="connsiteX0" fmla="*/ 0 w 1690072"/>
              <a:gd name="connsiteY0" fmla="*/ 735182 h 1470363"/>
              <a:gd name="connsiteX1" fmla="*/ 367591 w 1690072"/>
              <a:gd name="connsiteY1" fmla="*/ 0 h 1470363"/>
              <a:gd name="connsiteX2" fmla="*/ 1322481 w 1690072"/>
              <a:gd name="connsiteY2" fmla="*/ 0 h 1470363"/>
              <a:gd name="connsiteX3" fmla="*/ 1690072 w 1690072"/>
              <a:gd name="connsiteY3" fmla="*/ 735182 h 1470363"/>
              <a:gd name="connsiteX4" fmla="*/ 1322481 w 1690072"/>
              <a:gd name="connsiteY4" fmla="*/ 1470363 h 1470363"/>
              <a:gd name="connsiteX5" fmla="*/ 367591 w 1690072"/>
              <a:gd name="connsiteY5" fmla="*/ 1470363 h 1470363"/>
              <a:gd name="connsiteX6" fmla="*/ 0 w 1690072"/>
              <a:gd name="connsiteY6" fmla="*/ 735182 h 147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072" h="1470363">
                <a:moveTo>
                  <a:pt x="845035" y="0"/>
                </a:moveTo>
                <a:lnTo>
                  <a:pt x="1690071" y="319804"/>
                </a:lnTo>
                <a:lnTo>
                  <a:pt x="1690071" y="1150559"/>
                </a:lnTo>
                <a:lnTo>
                  <a:pt x="845035" y="1470363"/>
                </a:lnTo>
                <a:lnTo>
                  <a:pt x="1" y="1150559"/>
                </a:lnTo>
                <a:lnTo>
                  <a:pt x="1" y="319804"/>
                </a:lnTo>
                <a:lnTo>
                  <a:pt x="845035" y="0"/>
                </a:lnTo>
                <a:close/>
              </a:path>
            </a:pathLst>
          </a:custGeom>
          <a:solidFill>
            <a:srgbClr val="FEFEFE"/>
          </a:solidFill>
          <a:ln w="9525">
            <a:solidFill>
              <a:srgbClr val="D9F4FB"/>
            </a:solidFill>
          </a:ln>
          <a:effectLst>
            <a:outerShdw blurRad="190500" dist="127000" dir="5400000" algn="t" rotWithShape="0">
              <a:srgbClr val="2FC5D9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4303826" y="1696086"/>
            <a:ext cx="1370066" cy="1574788"/>
          </a:xfrm>
          <a:custGeom>
            <a:avLst/>
            <a:gdLst>
              <a:gd name="connsiteX0" fmla="*/ 0 w 1690072"/>
              <a:gd name="connsiteY0" fmla="*/ 735182 h 1470363"/>
              <a:gd name="connsiteX1" fmla="*/ 367591 w 1690072"/>
              <a:gd name="connsiteY1" fmla="*/ 0 h 1470363"/>
              <a:gd name="connsiteX2" fmla="*/ 1322481 w 1690072"/>
              <a:gd name="connsiteY2" fmla="*/ 0 h 1470363"/>
              <a:gd name="connsiteX3" fmla="*/ 1690072 w 1690072"/>
              <a:gd name="connsiteY3" fmla="*/ 735182 h 1470363"/>
              <a:gd name="connsiteX4" fmla="*/ 1322481 w 1690072"/>
              <a:gd name="connsiteY4" fmla="*/ 1470363 h 1470363"/>
              <a:gd name="connsiteX5" fmla="*/ 367591 w 1690072"/>
              <a:gd name="connsiteY5" fmla="*/ 1470363 h 1470363"/>
              <a:gd name="connsiteX6" fmla="*/ 0 w 1690072"/>
              <a:gd name="connsiteY6" fmla="*/ 735182 h 147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072" h="1470363">
                <a:moveTo>
                  <a:pt x="845035" y="0"/>
                </a:moveTo>
                <a:lnTo>
                  <a:pt x="1690071" y="319804"/>
                </a:lnTo>
                <a:lnTo>
                  <a:pt x="1690071" y="1150559"/>
                </a:lnTo>
                <a:lnTo>
                  <a:pt x="845035" y="1470363"/>
                </a:lnTo>
                <a:lnTo>
                  <a:pt x="1" y="1150559"/>
                </a:lnTo>
                <a:lnTo>
                  <a:pt x="1" y="319804"/>
                </a:lnTo>
                <a:lnTo>
                  <a:pt x="845035" y="0"/>
                </a:lnTo>
                <a:close/>
              </a:path>
            </a:pathLst>
          </a:custGeom>
          <a:solidFill>
            <a:srgbClr val="2FC5D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6520498" y="3032766"/>
            <a:ext cx="1370066" cy="1574788"/>
          </a:xfrm>
          <a:custGeom>
            <a:avLst/>
            <a:gdLst>
              <a:gd name="connsiteX0" fmla="*/ 0 w 1690072"/>
              <a:gd name="connsiteY0" fmla="*/ 735182 h 1470363"/>
              <a:gd name="connsiteX1" fmla="*/ 367591 w 1690072"/>
              <a:gd name="connsiteY1" fmla="*/ 0 h 1470363"/>
              <a:gd name="connsiteX2" fmla="*/ 1322481 w 1690072"/>
              <a:gd name="connsiteY2" fmla="*/ 0 h 1470363"/>
              <a:gd name="connsiteX3" fmla="*/ 1690072 w 1690072"/>
              <a:gd name="connsiteY3" fmla="*/ 735182 h 1470363"/>
              <a:gd name="connsiteX4" fmla="*/ 1322481 w 1690072"/>
              <a:gd name="connsiteY4" fmla="*/ 1470363 h 1470363"/>
              <a:gd name="connsiteX5" fmla="*/ 367591 w 1690072"/>
              <a:gd name="connsiteY5" fmla="*/ 1470363 h 1470363"/>
              <a:gd name="connsiteX6" fmla="*/ 0 w 1690072"/>
              <a:gd name="connsiteY6" fmla="*/ 735182 h 147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072" h="1470363">
                <a:moveTo>
                  <a:pt x="845035" y="0"/>
                </a:moveTo>
                <a:lnTo>
                  <a:pt x="1690071" y="319804"/>
                </a:lnTo>
                <a:lnTo>
                  <a:pt x="1690071" y="1150559"/>
                </a:lnTo>
                <a:lnTo>
                  <a:pt x="845035" y="1470363"/>
                </a:lnTo>
                <a:lnTo>
                  <a:pt x="1" y="1150559"/>
                </a:lnTo>
                <a:lnTo>
                  <a:pt x="1" y="319804"/>
                </a:lnTo>
                <a:lnTo>
                  <a:pt x="845035" y="0"/>
                </a:lnTo>
                <a:close/>
              </a:path>
            </a:pathLst>
          </a:custGeom>
          <a:solidFill>
            <a:srgbClr val="2FC5D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5040630" y="3032760"/>
            <a:ext cx="1370330" cy="1574800"/>
          </a:xfrm>
          <a:custGeom>
            <a:avLst/>
            <a:gdLst>
              <a:gd name="connsiteX0" fmla="*/ 0 w 1690072"/>
              <a:gd name="connsiteY0" fmla="*/ 735182 h 1470363"/>
              <a:gd name="connsiteX1" fmla="*/ 367591 w 1690072"/>
              <a:gd name="connsiteY1" fmla="*/ 0 h 1470363"/>
              <a:gd name="connsiteX2" fmla="*/ 1322481 w 1690072"/>
              <a:gd name="connsiteY2" fmla="*/ 0 h 1470363"/>
              <a:gd name="connsiteX3" fmla="*/ 1690072 w 1690072"/>
              <a:gd name="connsiteY3" fmla="*/ 735182 h 1470363"/>
              <a:gd name="connsiteX4" fmla="*/ 1322481 w 1690072"/>
              <a:gd name="connsiteY4" fmla="*/ 1470363 h 1470363"/>
              <a:gd name="connsiteX5" fmla="*/ 367591 w 1690072"/>
              <a:gd name="connsiteY5" fmla="*/ 1470363 h 1470363"/>
              <a:gd name="connsiteX6" fmla="*/ 0 w 1690072"/>
              <a:gd name="connsiteY6" fmla="*/ 735182 h 147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072" h="1470363">
                <a:moveTo>
                  <a:pt x="845035" y="0"/>
                </a:moveTo>
                <a:lnTo>
                  <a:pt x="1690071" y="319804"/>
                </a:lnTo>
                <a:lnTo>
                  <a:pt x="1690071" y="1150559"/>
                </a:lnTo>
                <a:lnTo>
                  <a:pt x="845035" y="1470363"/>
                </a:lnTo>
                <a:lnTo>
                  <a:pt x="1" y="1150559"/>
                </a:lnTo>
                <a:lnTo>
                  <a:pt x="1" y="319804"/>
                </a:lnTo>
                <a:lnTo>
                  <a:pt x="845035" y="0"/>
                </a:lnTo>
                <a:close/>
              </a:path>
            </a:pathLst>
          </a:custGeom>
          <a:solidFill>
            <a:srgbClr val="FEFEFE"/>
          </a:solidFill>
          <a:ln w="9525">
            <a:solidFill>
              <a:srgbClr val="D9F4FB"/>
            </a:solidFill>
          </a:ln>
          <a:effectLst>
            <a:outerShdw blurRad="190500" dist="127000" dir="5400000" algn="t" rotWithShape="0">
              <a:srgbClr val="2FC5D9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5783580" y="4369435"/>
            <a:ext cx="1370330" cy="1574800"/>
          </a:xfrm>
          <a:custGeom>
            <a:avLst/>
            <a:gdLst>
              <a:gd name="connsiteX0" fmla="*/ 0 w 1690072"/>
              <a:gd name="connsiteY0" fmla="*/ 735182 h 1470363"/>
              <a:gd name="connsiteX1" fmla="*/ 367591 w 1690072"/>
              <a:gd name="connsiteY1" fmla="*/ 0 h 1470363"/>
              <a:gd name="connsiteX2" fmla="*/ 1322481 w 1690072"/>
              <a:gd name="connsiteY2" fmla="*/ 0 h 1470363"/>
              <a:gd name="connsiteX3" fmla="*/ 1690072 w 1690072"/>
              <a:gd name="connsiteY3" fmla="*/ 735182 h 1470363"/>
              <a:gd name="connsiteX4" fmla="*/ 1322481 w 1690072"/>
              <a:gd name="connsiteY4" fmla="*/ 1470363 h 1470363"/>
              <a:gd name="connsiteX5" fmla="*/ 367591 w 1690072"/>
              <a:gd name="connsiteY5" fmla="*/ 1470363 h 1470363"/>
              <a:gd name="connsiteX6" fmla="*/ 0 w 1690072"/>
              <a:gd name="connsiteY6" fmla="*/ 735182 h 147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072" h="1470363">
                <a:moveTo>
                  <a:pt x="845035" y="0"/>
                </a:moveTo>
                <a:lnTo>
                  <a:pt x="1690071" y="319804"/>
                </a:lnTo>
                <a:lnTo>
                  <a:pt x="1690071" y="1150559"/>
                </a:lnTo>
                <a:lnTo>
                  <a:pt x="845035" y="1470363"/>
                </a:lnTo>
                <a:lnTo>
                  <a:pt x="1" y="1150559"/>
                </a:lnTo>
                <a:lnTo>
                  <a:pt x="1" y="319804"/>
                </a:lnTo>
                <a:lnTo>
                  <a:pt x="845035" y="0"/>
                </a:lnTo>
                <a:close/>
              </a:path>
            </a:pathLst>
          </a:custGeom>
          <a:solidFill>
            <a:srgbClr val="FEFEFE"/>
          </a:solidFill>
          <a:ln w="9525">
            <a:solidFill>
              <a:srgbClr val="D9F4FB"/>
            </a:solidFill>
          </a:ln>
          <a:effectLst>
            <a:outerShdw blurRad="190500" dist="127000" dir="5400000" algn="t" rotWithShape="0">
              <a:srgbClr val="2FC5D9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/>
        </p:nvSpPr>
        <p:spPr>
          <a:xfrm>
            <a:off x="4303826" y="4369446"/>
            <a:ext cx="1370066" cy="1574788"/>
          </a:xfrm>
          <a:custGeom>
            <a:avLst/>
            <a:gdLst>
              <a:gd name="connsiteX0" fmla="*/ 0 w 1690072"/>
              <a:gd name="connsiteY0" fmla="*/ 735182 h 1470363"/>
              <a:gd name="connsiteX1" fmla="*/ 367591 w 1690072"/>
              <a:gd name="connsiteY1" fmla="*/ 0 h 1470363"/>
              <a:gd name="connsiteX2" fmla="*/ 1322481 w 1690072"/>
              <a:gd name="connsiteY2" fmla="*/ 0 h 1470363"/>
              <a:gd name="connsiteX3" fmla="*/ 1690072 w 1690072"/>
              <a:gd name="connsiteY3" fmla="*/ 735182 h 1470363"/>
              <a:gd name="connsiteX4" fmla="*/ 1322481 w 1690072"/>
              <a:gd name="connsiteY4" fmla="*/ 1470363 h 1470363"/>
              <a:gd name="connsiteX5" fmla="*/ 367591 w 1690072"/>
              <a:gd name="connsiteY5" fmla="*/ 1470363 h 1470363"/>
              <a:gd name="connsiteX6" fmla="*/ 0 w 1690072"/>
              <a:gd name="connsiteY6" fmla="*/ 735182 h 147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072" h="1470363">
                <a:moveTo>
                  <a:pt x="845035" y="0"/>
                </a:moveTo>
                <a:lnTo>
                  <a:pt x="1690071" y="319804"/>
                </a:lnTo>
                <a:lnTo>
                  <a:pt x="1690071" y="1150559"/>
                </a:lnTo>
                <a:lnTo>
                  <a:pt x="845035" y="1470363"/>
                </a:lnTo>
                <a:lnTo>
                  <a:pt x="1" y="1150559"/>
                </a:lnTo>
                <a:lnTo>
                  <a:pt x="1" y="319804"/>
                </a:lnTo>
                <a:lnTo>
                  <a:pt x="845035" y="0"/>
                </a:lnTo>
                <a:close/>
              </a:path>
            </a:pathLst>
          </a:custGeom>
          <a:solidFill>
            <a:srgbClr val="2FC5D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93166" y="1643694"/>
            <a:ext cx="1995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st="127000" dir="2700000" algn="tl" rotWithShape="0">
                    <a:srgbClr val="FCA468">
                      <a:alpha val="1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93166" y="4364680"/>
            <a:ext cx="1995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st="127000" dir="2700000" algn="tl" rotWithShape="0">
                    <a:srgbClr val="FCA468">
                      <a:alpha val="1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56920" y="4855845"/>
            <a:ext cx="3131185" cy="106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500"/>
              </a:spcAft>
            </a:pP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单击此处输入您的正文，文字是您思想的提炼，为了最终演示发布的良好效果，请尽量言简意赅的阐述观点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60778" y="2108187"/>
            <a:ext cx="145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</a:rPr>
              <a:t>94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万亿</a:t>
            </a:r>
            <a:endParaRPr lang="zh-CN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260778" y="4781546"/>
            <a:ext cx="145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</a:rPr>
              <a:t>680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次</a:t>
            </a:r>
            <a:endParaRPr lang="zh-CN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97638" y="3460753"/>
            <a:ext cx="145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</a:rPr>
              <a:t>14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亿</a:t>
            </a:r>
            <a:endParaRPr lang="zh-CN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738833" y="2193444"/>
            <a:ext cx="145616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  <a:cs typeface="Times New Roman" panose="02020603050405020304" pitchFamily="18" charset="0"/>
              </a:rPr>
              <a:t>单击此处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宋体 CN Medium" panose="02020500000000000000" pitchFamily="18" charset="-122"/>
              <a:ea typeface="思源宋体 CN Medium" panose="02020500000000000000" pitchFamily="18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  <a:cs typeface="Times New Roman" panose="02020603050405020304" pitchFamily="18" charset="0"/>
              </a:rPr>
              <a:t>输入您的正文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97779" y="3574184"/>
            <a:ext cx="145616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  <a:cs typeface="Times New Roman" panose="02020603050405020304" pitchFamily="18" charset="0"/>
              </a:rPr>
              <a:t>单击此处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宋体 CN Medium" panose="02020500000000000000" pitchFamily="18" charset="-122"/>
              <a:ea typeface="思源宋体 CN Medium" panose="02020500000000000000" pitchFamily="18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  <a:cs typeface="Times New Roman" panose="02020603050405020304" pitchFamily="18" charset="0"/>
              </a:rPr>
              <a:t>输入您的正文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49369" y="4866803"/>
            <a:ext cx="145616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  <a:cs typeface="Times New Roman" panose="02020603050405020304" pitchFamily="18" charset="0"/>
              </a:rPr>
              <a:t>单击此处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宋体 CN Medium" panose="02020500000000000000" pitchFamily="18" charset="-122"/>
              <a:ea typeface="思源宋体 CN Medium" panose="02020500000000000000" pitchFamily="18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  <a:cs typeface="Times New Roman" panose="02020603050405020304" pitchFamily="18" charset="0"/>
              </a:rPr>
              <a:t>输入您的正文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413573" y="3855586"/>
            <a:ext cx="2821165" cy="487709"/>
            <a:chOff x="8413573" y="3731126"/>
            <a:chExt cx="2821165" cy="487709"/>
          </a:xfrm>
        </p:grpSpPr>
        <p:sp>
          <p:nvSpPr>
            <p:cNvPr id="41" name="矩形: 圆角 40"/>
            <p:cNvSpPr/>
            <p:nvPr/>
          </p:nvSpPr>
          <p:spPr>
            <a:xfrm>
              <a:off x="8413573" y="3731126"/>
              <a:ext cx="2821165" cy="4877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DE0EB"/>
                </a:gs>
                <a:gs pos="70000">
                  <a:schemeClr val="bg1"/>
                </a:gs>
              </a:gsLst>
              <a:lin ang="0" scaled="1"/>
              <a:tileRect/>
            </a:gradFill>
            <a:ln w="9525">
              <a:noFill/>
            </a:ln>
            <a:effectLst>
              <a:outerShdw blurRad="101600" dist="63500" dir="2700000" algn="tl" rotWithShape="0">
                <a:srgbClr val="2FC5D9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100452" y="3822660"/>
              <a:ext cx="2073374" cy="30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单击此处输入您的正文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492260" y="3790314"/>
              <a:ext cx="5472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413573" y="4519161"/>
            <a:ext cx="2821165" cy="487709"/>
            <a:chOff x="8413573" y="3731126"/>
            <a:chExt cx="2821165" cy="487709"/>
          </a:xfrm>
        </p:grpSpPr>
        <p:sp>
          <p:nvSpPr>
            <p:cNvPr id="39" name="矩形: 圆角 40"/>
            <p:cNvSpPr/>
            <p:nvPr/>
          </p:nvSpPr>
          <p:spPr>
            <a:xfrm>
              <a:off x="8413573" y="3731126"/>
              <a:ext cx="2821165" cy="4877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DE0EB"/>
                </a:gs>
                <a:gs pos="70000">
                  <a:schemeClr val="bg1"/>
                </a:gs>
              </a:gsLst>
              <a:lin ang="0" scaled="1"/>
              <a:tileRect/>
            </a:gradFill>
            <a:ln w="9525">
              <a:noFill/>
            </a:ln>
            <a:effectLst>
              <a:outerShdw blurRad="101600" dist="63500" dir="2700000" algn="tl" rotWithShape="0">
                <a:srgbClr val="BBECF3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100452" y="3822660"/>
              <a:ext cx="2073374" cy="30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单击此处输入您的正文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492260" y="3790314"/>
              <a:ext cx="547280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413573" y="5182101"/>
            <a:ext cx="2821165" cy="487709"/>
            <a:chOff x="8413573" y="3731126"/>
            <a:chExt cx="2821165" cy="487709"/>
          </a:xfrm>
        </p:grpSpPr>
        <p:sp>
          <p:nvSpPr>
            <p:cNvPr id="45" name="矩形: 圆角 40"/>
            <p:cNvSpPr/>
            <p:nvPr/>
          </p:nvSpPr>
          <p:spPr>
            <a:xfrm>
              <a:off x="8413573" y="3731126"/>
              <a:ext cx="2821165" cy="4877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DE0EB"/>
                </a:gs>
                <a:gs pos="70000">
                  <a:schemeClr val="bg1"/>
                </a:gs>
              </a:gsLst>
              <a:lin ang="0" scaled="1"/>
              <a:tileRect/>
            </a:gradFill>
            <a:ln w="9525">
              <a:noFill/>
            </a:ln>
            <a:effectLst>
              <a:outerShdw blurRad="101600" dist="63500" dir="2700000" algn="tl" rotWithShape="0">
                <a:srgbClr val="BBECF3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9100452" y="3808055"/>
              <a:ext cx="2073374" cy="30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单击此处输入您的正文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492260" y="3790314"/>
              <a:ext cx="547280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图片 8" descr="建筑剪影-蓝色-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05" y="3154045"/>
            <a:ext cx="3593465" cy="104584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56920" y="2134870"/>
            <a:ext cx="3131185" cy="106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500"/>
              </a:spcAft>
            </a:pP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单击此处输入您的正文，文字是您思想的提炼，为了最终演示发布的良好效果，请尽量言简意赅的阐述观点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8328192" y="1692375"/>
            <a:ext cx="2983971" cy="1874608"/>
            <a:chOff x="8075961" y="3146414"/>
            <a:chExt cx="2983971" cy="1874608"/>
          </a:xfrm>
        </p:grpSpPr>
        <p:sp>
          <p:nvSpPr>
            <p:cNvPr id="22" name="文本框 21"/>
            <p:cNvSpPr txBox="1"/>
            <p:nvPr/>
          </p:nvSpPr>
          <p:spPr>
            <a:xfrm>
              <a:off x="8075961" y="3146414"/>
              <a:ext cx="1995024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27BFD3"/>
                  </a:solidFill>
                  <a:effectLst/>
                  <a:latin typeface="思源黑体 CN Medium" panose="020B0600000000000000" charset="-122"/>
                  <a:ea typeface="思源黑体 CN Medium" panose="020B0600000000000000" charset="-122"/>
                </a:rPr>
                <a:t>添加副标题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075963" y="3637357"/>
              <a:ext cx="2983969" cy="1383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500"/>
                </a:spcAft>
              </a:pPr>
              <a:r>
                <a:rPr lang="zh-CN" altLang="en-US" sz="140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单击此处输入您的正文，文字是您思想的提炼，为了最终演示发布的良好效果，请尽量言简意赅的阐述观点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658" y="1835150"/>
            <a:ext cx="3293110" cy="4519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21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b="1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4800" b="1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4228" y="4714875"/>
            <a:ext cx="3315970" cy="1640205"/>
          </a:xfrm>
          <a:prstGeom prst="rect">
            <a:avLst/>
          </a:prstGeom>
          <a:gradFill rotWithShape="0">
            <a:gsLst>
              <a:gs pos="0">
                <a:srgbClr val="2FC5D9"/>
              </a:gs>
              <a:gs pos="100000">
                <a:srgbClr val="2FC5D9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45177" y="4873765"/>
            <a:ext cx="24220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</a:p>
          <a:p>
            <a:pPr algn="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515485" y="1835150"/>
            <a:ext cx="7204710" cy="4519930"/>
            <a:chOff x="7111" y="2890"/>
            <a:chExt cx="11346" cy="7118"/>
          </a:xfrm>
        </p:grpSpPr>
        <p:grpSp>
          <p:nvGrpSpPr>
            <p:cNvPr id="9" name="组合 8"/>
            <p:cNvGrpSpPr/>
            <p:nvPr/>
          </p:nvGrpSpPr>
          <p:grpSpPr>
            <a:xfrm>
              <a:off x="7111" y="2890"/>
              <a:ext cx="11146" cy="3502"/>
              <a:chOff x="6731" y="2730"/>
              <a:chExt cx="11146" cy="350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6731" y="3587"/>
                <a:ext cx="11146" cy="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zh-CN" altLang="zh-CN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 Normal" panose="020B0400000000000000" pitchFamily="34" charset="-122"/>
                  </a:rPr>
                  <a:t>单击此处输入</a:t>
                </a:r>
                <a:r>
                  <a:rPr lang="zh-CN" altLang="en-US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 Normal" panose="020B0400000000000000" pitchFamily="34" charset="-122"/>
                  </a:rPr>
                  <a:t>您</a:t>
                </a:r>
                <a:r>
                  <a:rPr lang="zh-CN" altLang="zh-CN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 Normal" panose="020B0400000000000000" pitchFamily="34" charset="-122"/>
                  </a:rPr>
                  <a:t>的正文，文字是您思想的提炼</a:t>
                </a:r>
                <a:r>
                  <a:rPr lang="zh-CN" altLang="en-US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 Normal" panose="020B0400000000000000" pitchFamily="34" charset="-122"/>
                  </a:rPr>
                  <a:t>，</a:t>
                </a:r>
                <a:r>
                  <a:rPr lang="zh-CN" altLang="zh-CN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 Normal" panose="020B0400000000000000" pitchFamily="34" charset="-122"/>
                  </a:rPr>
                  <a:t>为了最终演示发布的良好效果，请尽量言简意赅的阐述观点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zh-CN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 Normal" panose="020B0400000000000000" pitchFamily="34" charset="-122"/>
                  </a:rPr>
                  <a:t>单击此处输入</a:t>
                </a:r>
                <a:r>
                  <a:rPr lang="zh-CN" altLang="en-US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 Normal" panose="020B0400000000000000" pitchFamily="34" charset="-122"/>
                  </a:rPr>
                  <a:t>您</a:t>
                </a:r>
                <a:r>
                  <a:rPr lang="zh-CN" altLang="zh-CN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 Normal" panose="020B0400000000000000" pitchFamily="34" charset="-122"/>
                  </a:rPr>
                  <a:t>的正文，文字是您思想的提炼</a:t>
                </a:r>
                <a:r>
                  <a:rPr lang="zh-CN" altLang="en-US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 Normal" panose="020B0400000000000000" pitchFamily="34" charset="-122"/>
                  </a:rPr>
                  <a:t>，</a:t>
                </a:r>
                <a:r>
                  <a:rPr lang="zh-CN" altLang="zh-CN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思源黑体 CN Normal" panose="020B0400000000000000" pitchFamily="34" charset="-122"/>
                  </a:rPr>
                  <a:t>为了最终演示发布的良好效果，请尽量言简意赅的阐述观点</a:t>
                </a:r>
              </a:p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文本框 4"/>
              <p:cNvSpPr txBox="1"/>
              <p:nvPr/>
            </p:nvSpPr>
            <p:spPr>
              <a:xfrm>
                <a:off x="6731" y="2730"/>
                <a:ext cx="9216" cy="81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l"/>
                <a:r>
                  <a:rPr lang="zh-CN" altLang="en-US" sz="3200" b="1" kern="100" dirty="0">
                    <a:solidFill>
                      <a:srgbClr val="27BFD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输入小标题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7111" y="6653"/>
              <a:ext cx="11346" cy="3355"/>
              <a:chOff x="7111" y="6653"/>
              <a:chExt cx="11346" cy="335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111" y="6653"/>
                <a:ext cx="3686" cy="3355"/>
                <a:chOff x="6952" y="6654"/>
                <a:chExt cx="3686" cy="3355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6952" y="6654"/>
                  <a:ext cx="3485" cy="3355"/>
                </a:xfrm>
                <a:prstGeom prst="rect">
                  <a:avLst/>
                </a:prstGeom>
                <a:noFill/>
                <a:ln>
                  <a:gradFill>
                    <a:gsLst>
                      <a:gs pos="1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4CCDDF"/>
                      </a:gs>
                    </a:gsLst>
                    <a:lin ang="27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7111" y="7347"/>
                  <a:ext cx="3527" cy="1713"/>
                  <a:chOff x="12227" y="6604"/>
                  <a:chExt cx="3935" cy="1713"/>
                </a:xfrm>
              </p:grpSpPr>
              <p:sp>
                <p:nvSpPr>
                  <p:cNvPr id="78" name="文本框 77"/>
                  <p:cNvSpPr txBox="1"/>
                  <p:nvPr/>
                </p:nvSpPr>
                <p:spPr>
                  <a:xfrm>
                    <a:off x="12227" y="7208"/>
                    <a:ext cx="3871" cy="1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000"/>
                      </a:spcAft>
                    </a:pPr>
                    <a:r>
                      <a:rPr lang="zh-CN" alt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rPr>
                      <a:t>单击此处输入</a:t>
                    </a:r>
                    <a:r>
                      <a: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rPr>
                      <a:t>您</a:t>
                    </a:r>
                    <a:r>
                      <a:rPr lang="zh-CN" alt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rPr>
                      <a:t>的正文，文字是您思想的提炼</a:t>
                    </a:r>
                    <a:endParaRPr lang="zh-CN" altLang="en-US" sz="1400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Normal" panose="020B0400000000000000" pitchFamily="34" charset="-122"/>
                      <a:ea typeface="思源黑体 CN Normal" panose="020B0400000000000000" pitchFamily="34" charset="-122"/>
                    </a:endParaRPr>
                  </a:p>
                </p:txBody>
              </p:sp>
              <p:sp>
                <p:nvSpPr>
                  <p:cNvPr id="13" name="文本框 12"/>
                  <p:cNvSpPr txBox="1"/>
                  <p:nvPr/>
                </p:nvSpPr>
                <p:spPr>
                  <a:xfrm>
                    <a:off x="12227" y="6604"/>
                    <a:ext cx="3935" cy="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zh-CN" sz="2000" b="1" dirty="0">
                        <a:solidFill>
                          <a:srgbClr val="27BFD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输入小标题</a:t>
                    </a:r>
                  </a:p>
                </p:txBody>
              </p:sp>
            </p:grpSp>
          </p:grpSp>
          <p:grpSp>
            <p:nvGrpSpPr>
              <p:cNvPr id="24" name="组合 23"/>
              <p:cNvGrpSpPr/>
              <p:nvPr/>
            </p:nvGrpSpPr>
            <p:grpSpPr>
              <a:xfrm>
                <a:off x="10941" y="6653"/>
                <a:ext cx="3686" cy="3355"/>
                <a:chOff x="6952" y="6654"/>
                <a:chExt cx="3686" cy="3355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6952" y="6654"/>
                  <a:ext cx="3485" cy="3355"/>
                </a:xfrm>
                <a:prstGeom prst="rect">
                  <a:avLst/>
                </a:prstGeom>
                <a:noFill/>
                <a:ln>
                  <a:gradFill>
                    <a:gsLst>
                      <a:gs pos="1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4CCDDF"/>
                      </a:gs>
                    </a:gsLst>
                    <a:lin ang="27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6" name="组合 25"/>
                <p:cNvGrpSpPr/>
                <p:nvPr/>
              </p:nvGrpSpPr>
              <p:grpSpPr>
                <a:xfrm>
                  <a:off x="7111" y="7347"/>
                  <a:ext cx="3527" cy="1715"/>
                  <a:chOff x="12227" y="6604"/>
                  <a:chExt cx="3935" cy="1715"/>
                </a:xfrm>
              </p:grpSpPr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12227" y="7208"/>
                    <a:ext cx="3497" cy="11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000"/>
                      </a:spcAft>
                    </a:pPr>
                    <a:r>
                      <a:rPr lang="zh-CN" alt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思源黑体 CN Normal" panose="020B0400000000000000" pitchFamily="34" charset="-122"/>
                      </a:rPr>
                      <a:t>单击此处输入</a:t>
                    </a:r>
                    <a:r>
                      <a: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思源黑体 CN Normal" panose="020B0400000000000000" pitchFamily="34" charset="-122"/>
                      </a:rPr>
                      <a:t>您</a:t>
                    </a:r>
                    <a:r>
                      <a:rPr lang="zh-CN" alt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思源黑体 CN Normal" panose="020B0400000000000000" pitchFamily="34" charset="-122"/>
                      </a:rPr>
                      <a:t>的正文，文字是您思想的提炼</a:t>
                    </a:r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12227" y="6604"/>
                    <a:ext cx="3935" cy="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zh-CN" sz="2000" b="1" dirty="0">
                        <a:solidFill>
                          <a:srgbClr val="27BFD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输入小标题</a:t>
                    </a:r>
                  </a:p>
                </p:txBody>
              </p:sp>
            </p:grpSp>
          </p:grpSp>
          <p:grpSp>
            <p:nvGrpSpPr>
              <p:cNvPr id="29" name="组合 28"/>
              <p:cNvGrpSpPr/>
              <p:nvPr/>
            </p:nvGrpSpPr>
            <p:grpSpPr>
              <a:xfrm>
                <a:off x="14771" y="6653"/>
                <a:ext cx="3686" cy="3355"/>
                <a:chOff x="6952" y="6654"/>
                <a:chExt cx="3686" cy="3355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6952" y="6654"/>
                  <a:ext cx="3485" cy="3355"/>
                </a:xfrm>
                <a:prstGeom prst="rect">
                  <a:avLst/>
                </a:prstGeom>
                <a:noFill/>
                <a:ln>
                  <a:gradFill>
                    <a:gsLst>
                      <a:gs pos="1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4CCDDF"/>
                      </a:gs>
                    </a:gsLst>
                    <a:lin ang="27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111" y="7347"/>
                  <a:ext cx="3527" cy="1715"/>
                  <a:chOff x="12227" y="6604"/>
                  <a:chExt cx="3935" cy="1715"/>
                </a:xfrm>
              </p:grpSpPr>
              <p:sp>
                <p:nvSpPr>
                  <p:cNvPr id="32" name="文本框 31"/>
                  <p:cNvSpPr txBox="1"/>
                  <p:nvPr/>
                </p:nvSpPr>
                <p:spPr>
                  <a:xfrm>
                    <a:off x="12227" y="7208"/>
                    <a:ext cx="3497" cy="11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1000"/>
                      </a:spcAft>
                    </a:pPr>
                    <a:r>
                      <a:rPr lang="zh-CN" alt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思源黑体 CN Normal" panose="020B0400000000000000" pitchFamily="34" charset="-122"/>
                      </a:rPr>
                      <a:t>单击此处输入</a:t>
                    </a:r>
                    <a:r>
                      <a: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思源黑体 CN Normal" panose="020B0400000000000000" pitchFamily="34" charset="-122"/>
                      </a:rPr>
                      <a:t>您</a:t>
                    </a:r>
                    <a:r>
                      <a:rPr lang="zh-CN" alt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思源黑体 CN Normal" panose="020B0400000000000000" pitchFamily="34" charset="-122"/>
                      </a:rPr>
                      <a:t>的正文，文字是您思想的提炼</a:t>
                    </a:r>
                  </a:p>
                </p:txBody>
              </p:sp>
              <p:sp>
                <p:nvSpPr>
                  <p:cNvPr id="33" name="文本框 32"/>
                  <p:cNvSpPr txBox="1"/>
                  <p:nvPr/>
                </p:nvSpPr>
                <p:spPr>
                  <a:xfrm>
                    <a:off x="12227" y="6604"/>
                    <a:ext cx="3935" cy="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zh-CN" sz="2000" b="1" dirty="0">
                        <a:solidFill>
                          <a:srgbClr val="27BFD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输入小标题</a:t>
                    </a: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21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b="1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4800" b="1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D:/冯益/2024/江理工/ppt模版/资料/学校风景/IMG_8363.JPGIMG_836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300" y="1920667"/>
            <a:ext cx="2541541" cy="3227346"/>
          </a:xfrm>
          <a:custGeom>
            <a:avLst/>
            <a:gdLst>
              <a:gd name="connsiteX0" fmla="*/ 193401 w 2700000"/>
              <a:gd name="connsiteY0" fmla="*/ 0 h 3428564"/>
              <a:gd name="connsiteX1" fmla="*/ 2506599 w 2700000"/>
              <a:gd name="connsiteY1" fmla="*/ 0 h 3428564"/>
              <a:gd name="connsiteX2" fmla="*/ 2700000 w 2700000"/>
              <a:gd name="connsiteY2" fmla="*/ 193401 h 3428564"/>
              <a:gd name="connsiteX3" fmla="*/ 2700000 w 2700000"/>
              <a:gd name="connsiteY3" fmla="*/ 3397524 h 3428564"/>
              <a:gd name="connsiteX4" fmla="*/ 2693733 w 2700000"/>
              <a:gd name="connsiteY4" fmla="*/ 3428564 h 3428564"/>
              <a:gd name="connsiteX5" fmla="*/ 6267 w 2700000"/>
              <a:gd name="connsiteY5" fmla="*/ 3428564 h 3428564"/>
              <a:gd name="connsiteX6" fmla="*/ 0 w 2700000"/>
              <a:gd name="connsiteY6" fmla="*/ 3397524 h 3428564"/>
              <a:gd name="connsiteX7" fmla="*/ 0 w 2700000"/>
              <a:gd name="connsiteY7" fmla="*/ 193401 h 3428564"/>
              <a:gd name="connsiteX8" fmla="*/ 193401 w 2700000"/>
              <a:gd name="connsiteY8" fmla="*/ 0 h 342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3428564">
                <a:moveTo>
                  <a:pt x="193401" y="0"/>
                </a:moveTo>
                <a:lnTo>
                  <a:pt x="2506599" y="0"/>
                </a:lnTo>
                <a:cubicBezTo>
                  <a:pt x="2613411" y="0"/>
                  <a:pt x="2700000" y="86589"/>
                  <a:pt x="2700000" y="193401"/>
                </a:cubicBezTo>
                <a:lnTo>
                  <a:pt x="2700000" y="3397524"/>
                </a:lnTo>
                <a:lnTo>
                  <a:pt x="2693733" y="3428564"/>
                </a:lnTo>
                <a:lnTo>
                  <a:pt x="6267" y="3428564"/>
                </a:lnTo>
                <a:lnTo>
                  <a:pt x="0" y="3397524"/>
                </a:lnTo>
                <a:lnTo>
                  <a:pt x="0" y="193401"/>
                </a:lnTo>
                <a:cubicBezTo>
                  <a:pt x="0" y="86589"/>
                  <a:pt x="86589" y="0"/>
                  <a:pt x="193401" y="0"/>
                </a:cubicBezTo>
                <a:close/>
              </a:path>
            </a:pathLst>
          </a:custGeom>
        </p:spPr>
      </p:pic>
      <p:pic>
        <p:nvPicPr>
          <p:cNvPr id="8" name="图片 7" descr="D:/冯益/2024/江理工/ppt模版/资料/学校风景/IMG_8363.JPGIMG_836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1539" y="1920668"/>
            <a:ext cx="2541541" cy="3380178"/>
          </a:xfrm>
          <a:custGeom>
            <a:avLst/>
            <a:gdLst>
              <a:gd name="connsiteX0" fmla="*/ 193401 w 2700000"/>
              <a:gd name="connsiteY0" fmla="*/ 0 h 3590925"/>
              <a:gd name="connsiteX1" fmla="*/ 2506599 w 2700000"/>
              <a:gd name="connsiteY1" fmla="*/ 0 h 3590925"/>
              <a:gd name="connsiteX2" fmla="*/ 2700000 w 2700000"/>
              <a:gd name="connsiteY2" fmla="*/ 193401 h 3590925"/>
              <a:gd name="connsiteX3" fmla="*/ 2700000 w 2700000"/>
              <a:gd name="connsiteY3" fmla="*/ 3397524 h 3590925"/>
              <a:gd name="connsiteX4" fmla="*/ 2506599 w 2700000"/>
              <a:gd name="connsiteY4" fmla="*/ 3590925 h 3590925"/>
              <a:gd name="connsiteX5" fmla="*/ 193401 w 2700000"/>
              <a:gd name="connsiteY5" fmla="*/ 3590925 h 3590925"/>
              <a:gd name="connsiteX6" fmla="*/ 0 w 2700000"/>
              <a:gd name="connsiteY6" fmla="*/ 3397524 h 3590925"/>
              <a:gd name="connsiteX7" fmla="*/ 0 w 2700000"/>
              <a:gd name="connsiteY7" fmla="*/ 193401 h 3590925"/>
              <a:gd name="connsiteX8" fmla="*/ 193401 w 2700000"/>
              <a:gd name="connsiteY8" fmla="*/ 0 h 359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3590925">
                <a:moveTo>
                  <a:pt x="193401" y="0"/>
                </a:moveTo>
                <a:lnTo>
                  <a:pt x="2506599" y="0"/>
                </a:lnTo>
                <a:cubicBezTo>
                  <a:pt x="2613411" y="0"/>
                  <a:pt x="2700000" y="86589"/>
                  <a:pt x="2700000" y="193401"/>
                </a:cubicBezTo>
                <a:lnTo>
                  <a:pt x="2700000" y="3397524"/>
                </a:lnTo>
                <a:cubicBezTo>
                  <a:pt x="2700000" y="3504336"/>
                  <a:pt x="2613411" y="3590925"/>
                  <a:pt x="2506599" y="3590925"/>
                </a:cubicBezTo>
                <a:lnTo>
                  <a:pt x="193401" y="3590925"/>
                </a:lnTo>
                <a:cubicBezTo>
                  <a:pt x="86589" y="3590925"/>
                  <a:pt x="0" y="3504336"/>
                  <a:pt x="0" y="3397524"/>
                </a:cubicBezTo>
                <a:lnTo>
                  <a:pt x="0" y="193401"/>
                </a:lnTo>
                <a:cubicBezTo>
                  <a:pt x="0" y="86589"/>
                  <a:pt x="86589" y="0"/>
                  <a:pt x="193401" y="0"/>
                </a:cubicBezTo>
                <a:close/>
              </a:path>
            </a:pathLst>
          </a:custGeom>
        </p:spPr>
      </p:pic>
      <p:sp>
        <p:nvSpPr>
          <p:cNvPr id="14" name="矩形: 圆角 29"/>
          <p:cNvSpPr/>
          <p:nvPr>
            <p:custDataLst>
              <p:tags r:id="rId3"/>
            </p:custDataLst>
          </p:nvPr>
        </p:nvSpPr>
        <p:spPr>
          <a:xfrm>
            <a:off x="3508919" y="1920668"/>
            <a:ext cx="2541541" cy="3945035"/>
          </a:xfrm>
          <a:prstGeom prst="roundRect">
            <a:avLst>
              <a:gd name="adj" fmla="val 7163"/>
            </a:avLst>
          </a:prstGeom>
          <a:solidFill>
            <a:srgbClr val="FEFEFE"/>
          </a:solidFill>
          <a:ln w="9525">
            <a:solidFill>
              <a:srgbClr val="FEEEDF"/>
            </a:solidFill>
          </a:ln>
          <a:effectLst>
            <a:outerShdw blurRad="190500" dist="127000" dir="5400000" algn="t" rotWithShape="0">
              <a:srgbClr val="FCA468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30"/>
          <p:cNvSpPr/>
          <p:nvPr>
            <p:custDataLst>
              <p:tags r:id="rId4"/>
            </p:custDataLst>
          </p:nvPr>
        </p:nvSpPr>
        <p:spPr>
          <a:xfrm>
            <a:off x="8774159" y="1920668"/>
            <a:ext cx="2541541" cy="3945035"/>
          </a:xfrm>
          <a:prstGeom prst="roundRect">
            <a:avLst>
              <a:gd name="adj" fmla="val 7163"/>
            </a:avLst>
          </a:prstGeom>
          <a:solidFill>
            <a:srgbClr val="FEFEFE"/>
          </a:solidFill>
          <a:ln w="9525">
            <a:solidFill>
              <a:srgbClr val="FEEEDF"/>
            </a:solidFill>
          </a:ln>
          <a:effectLst>
            <a:outerShdw blurRad="190500" dist="127000" dir="5400000" algn="t" rotWithShape="0">
              <a:srgbClr val="FCA468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3688540" y="3156144"/>
            <a:ext cx="1995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rgbClr val="6DD5E3"/>
                    </a:gs>
                    <a:gs pos="100000">
                      <a:srgbClr val="2FC5D9"/>
                    </a:gs>
                  </a:gsLst>
                  <a:lin ang="8100000" scaled="1"/>
                </a:gradFill>
                <a:effectLst>
                  <a:outerShdw blurRad="63500" dist="127000" dir="2700000" algn="tl" rotWithShape="0">
                    <a:srgbClr val="FCA468">
                      <a:alpha val="1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此处标题</a:t>
            </a:r>
          </a:p>
        </p:txBody>
      </p:sp>
      <p:sp>
        <p:nvSpPr>
          <p:cNvPr id="36" name="文本框 35"/>
          <p:cNvSpPr txBox="1"/>
          <p:nvPr>
            <p:custDataLst>
              <p:tags r:id="rId6"/>
            </p:custDataLst>
          </p:nvPr>
        </p:nvSpPr>
        <p:spPr>
          <a:xfrm>
            <a:off x="3688542" y="3647087"/>
            <a:ext cx="2242484" cy="170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单击此处输入您的正文，文字是您思想的提炼，为了最终演示发布的良好效果，请尽量言简意赅的阐述观点</a:t>
            </a:r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3688540" y="2287003"/>
            <a:ext cx="1412593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rgbClr val="6DD5E3"/>
                    </a:gs>
                    <a:gs pos="100000">
                      <a:srgbClr val="2FC5D9"/>
                    </a:gs>
                  </a:gsLst>
                  <a:lin ang="8100000" scaled="1"/>
                </a:gradFill>
                <a:effectLst>
                  <a:outerShdw blurRad="63500" dist="127000" dir="2700000" algn="tl" rotWithShape="0">
                    <a:srgbClr val="FCA468">
                      <a:alpha val="1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</a:p>
        </p:txBody>
      </p:sp>
      <p:sp>
        <p:nvSpPr>
          <p:cNvPr id="40" name="文本框 39"/>
          <p:cNvSpPr txBox="1"/>
          <p:nvPr>
            <p:custDataLst>
              <p:tags r:id="rId8"/>
            </p:custDataLst>
          </p:nvPr>
        </p:nvSpPr>
        <p:spPr>
          <a:xfrm>
            <a:off x="8923686" y="3156144"/>
            <a:ext cx="199502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rgbClr val="6DD5E3"/>
                    </a:gs>
                    <a:gs pos="100000">
                      <a:srgbClr val="2FC5D9"/>
                    </a:gs>
                  </a:gsLst>
                  <a:lin ang="8100000" scaled="1"/>
                </a:gradFill>
                <a:effectLst>
                  <a:outerShdw blurRad="63500" dist="127000" dir="2700000" algn="tl" rotWithShape="0">
                    <a:srgbClr val="FCA468">
                      <a:alpha val="1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此处标题</a:t>
            </a:r>
          </a:p>
        </p:txBody>
      </p: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>
            <a:off x="8923688" y="3647087"/>
            <a:ext cx="2242484" cy="170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单击此处输入您的正文，文字是您思想的提炼，为了最终演示发布的良好效果，请尽量言简意赅的</a:t>
            </a:r>
            <a:r>
              <a:rPr lang="zh-CN" altLang="en-US" sz="14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阐述观点</a:t>
            </a:r>
            <a:endParaRPr lang="zh-CN" altLang="en-US" sz="14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10"/>
            </p:custDataLst>
          </p:nvPr>
        </p:nvSpPr>
        <p:spPr>
          <a:xfrm>
            <a:off x="8923686" y="2287003"/>
            <a:ext cx="1412593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rgbClr val="6DD5E3"/>
                    </a:gs>
                    <a:gs pos="100000">
                      <a:srgbClr val="2FC5D9"/>
                    </a:gs>
                  </a:gsLst>
                  <a:lin ang="8100000" scaled="1"/>
                </a:gradFill>
                <a:effectLst>
                  <a:outerShdw blurRad="63500" dist="127000" dir="2700000" algn="tl" rotWithShape="0">
                    <a:srgbClr val="FCA468">
                      <a:alpha val="1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</a:p>
        </p:txBody>
      </p:sp>
      <p:sp>
        <p:nvSpPr>
          <p:cNvPr id="42" name="矩形: 圆角 41"/>
          <p:cNvSpPr/>
          <p:nvPr>
            <p:custDataLst>
              <p:tags r:id="rId11"/>
            </p:custDataLst>
          </p:nvPr>
        </p:nvSpPr>
        <p:spPr>
          <a:xfrm>
            <a:off x="876300" y="4933240"/>
            <a:ext cx="2541541" cy="932463"/>
          </a:xfrm>
          <a:prstGeom prst="roundRect">
            <a:avLst>
              <a:gd name="adj" fmla="val 18701"/>
            </a:avLst>
          </a:prstGeom>
          <a:gradFill>
            <a:gsLst>
              <a:gs pos="99083">
                <a:srgbClr val="2FC5D9"/>
              </a:gs>
              <a:gs pos="12000">
                <a:srgbClr val="8DE0EB"/>
              </a:gs>
            </a:gsLst>
            <a:lin ang="5400000" scaled="1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: 圆角 42"/>
          <p:cNvSpPr/>
          <p:nvPr>
            <p:custDataLst>
              <p:tags r:id="rId12"/>
            </p:custDataLst>
          </p:nvPr>
        </p:nvSpPr>
        <p:spPr>
          <a:xfrm>
            <a:off x="6141539" y="4933240"/>
            <a:ext cx="2541541" cy="932463"/>
          </a:xfrm>
          <a:prstGeom prst="roundRect">
            <a:avLst>
              <a:gd name="adj" fmla="val 18701"/>
            </a:avLst>
          </a:prstGeom>
          <a:gradFill>
            <a:gsLst>
              <a:gs pos="99083">
                <a:srgbClr val="2FC5D9"/>
              </a:gs>
              <a:gs pos="12000">
                <a:srgbClr val="8DE0EB"/>
              </a:gs>
            </a:gsLst>
            <a:lin ang="5400000" scaled="1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3"/>
            </p:custDataLst>
          </p:nvPr>
        </p:nvSpPr>
        <p:spPr>
          <a:xfrm>
            <a:off x="1317757" y="5182186"/>
            <a:ext cx="1658627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5" name="文本框 44"/>
          <p:cNvSpPr txBox="1"/>
          <p:nvPr>
            <p:custDataLst>
              <p:tags r:id="rId14"/>
            </p:custDataLst>
          </p:nvPr>
        </p:nvSpPr>
        <p:spPr>
          <a:xfrm>
            <a:off x="6582996" y="5182186"/>
            <a:ext cx="1658627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3"/>
          <p:cNvSpPr/>
          <p:nvPr/>
        </p:nvSpPr>
        <p:spPr>
          <a:xfrm>
            <a:off x="290443" y="3453295"/>
            <a:ext cx="11656392" cy="2808356"/>
          </a:xfrm>
          <a:prstGeom prst="roundRect">
            <a:avLst>
              <a:gd name="adj" fmla="val 4530"/>
            </a:avLst>
          </a:prstGeom>
          <a:solidFill>
            <a:schemeClr val="bg1"/>
          </a:solidFill>
          <a:ln>
            <a:noFill/>
          </a:ln>
          <a:effectLst>
            <a:outerShdw blurRad="152400" dist="152400" dir="2700000" algn="tl" rotWithShape="0">
              <a:srgbClr val="27BFD3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21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b="1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4800" b="1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6361" y="4922915"/>
            <a:ext cx="2335282" cy="106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单击此处输入您的正文，文字是您思想的提炼，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请尽量言简意赅的阐述观点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571047" y="4922915"/>
            <a:ext cx="2335282" cy="106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单击此处输入您的正文，文字是您思想的提炼，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请尽量言简意赅的阐述观点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75733" y="4922915"/>
            <a:ext cx="2335282" cy="106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单击此处输入您的正文，文字是您思想的提炼，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请尽量言简意赅的阐述观点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980418" y="4922915"/>
            <a:ext cx="2335282" cy="106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单击此处输入您的正文，文字是您思想的提炼，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请尽量言简意赅的阐述观点</a:t>
            </a:r>
          </a:p>
        </p:txBody>
      </p:sp>
      <p:pic>
        <p:nvPicPr>
          <p:cNvPr id="27" name="图片 26" descr="D:/冯益/2024/江理工/ppt模版/资料/学校风景/IMG_4748.JPGIMG_47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6824" y="1747071"/>
            <a:ext cx="2554357" cy="2437303"/>
          </a:xfrm>
          <a:custGeom>
            <a:avLst/>
            <a:gdLst>
              <a:gd name="connsiteX0" fmla="*/ 140681 w 2554357"/>
              <a:gd name="connsiteY0" fmla="*/ 0 h 2437303"/>
              <a:gd name="connsiteX1" fmla="*/ 2413676 w 2554357"/>
              <a:gd name="connsiteY1" fmla="*/ 0 h 2437303"/>
              <a:gd name="connsiteX2" fmla="*/ 2554357 w 2554357"/>
              <a:gd name="connsiteY2" fmla="*/ 140681 h 2437303"/>
              <a:gd name="connsiteX3" fmla="*/ 2554357 w 2554357"/>
              <a:gd name="connsiteY3" fmla="*/ 2296622 h 2437303"/>
              <a:gd name="connsiteX4" fmla="*/ 2413676 w 2554357"/>
              <a:gd name="connsiteY4" fmla="*/ 2437303 h 2437303"/>
              <a:gd name="connsiteX5" fmla="*/ 140681 w 2554357"/>
              <a:gd name="connsiteY5" fmla="*/ 2437303 h 2437303"/>
              <a:gd name="connsiteX6" fmla="*/ 0 w 2554357"/>
              <a:gd name="connsiteY6" fmla="*/ 2296622 h 2437303"/>
              <a:gd name="connsiteX7" fmla="*/ 0 w 2554357"/>
              <a:gd name="connsiteY7" fmla="*/ 140681 h 2437303"/>
              <a:gd name="connsiteX8" fmla="*/ 140681 w 2554357"/>
              <a:gd name="connsiteY8" fmla="*/ 0 h 243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4357" h="2437303">
                <a:moveTo>
                  <a:pt x="140681" y="0"/>
                </a:moveTo>
                <a:lnTo>
                  <a:pt x="2413676" y="0"/>
                </a:lnTo>
                <a:cubicBezTo>
                  <a:pt x="2491372" y="0"/>
                  <a:pt x="2554357" y="62985"/>
                  <a:pt x="2554357" y="140681"/>
                </a:cubicBezTo>
                <a:lnTo>
                  <a:pt x="2554357" y="2296622"/>
                </a:lnTo>
                <a:cubicBezTo>
                  <a:pt x="2554357" y="2374318"/>
                  <a:pt x="2491372" y="2437303"/>
                  <a:pt x="2413676" y="2437303"/>
                </a:cubicBezTo>
                <a:lnTo>
                  <a:pt x="140681" y="2437303"/>
                </a:lnTo>
                <a:cubicBezTo>
                  <a:pt x="62985" y="2437303"/>
                  <a:pt x="0" y="2374318"/>
                  <a:pt x="0" y="2296622"/>
                </a:cubicBezTo>
                <a:lnTo>
                  <a:pt x="0" y="140681"/>
                </a:lnTo>
                <a:cubicBezTo>
                  <a:pt x="0" y="62985"/>
                  <a:pt x="62985" y="0"/>
                  <a:pt x="140681" y="0"/>
                </a:cubicBezTo>
                <a:close/>
              </a:path>
            </a:pathLst>
          </a:custGeom>
        </p:spPr>
      </p:pic>
      <p:pic>
        <p:nvPicPr>
          <p:cNvPr id="30" name="图片 29" descr="D:/冯益/2024/江理工/ppt模版/资料/学校风景/IMG_4521.JPGIMG_45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6196" y="1747071"/>
            <a:ext cx="2554357" cy="2437303"/>
          </a:xfrm>
          <a:custGeom>
            <a:avLst/>
            <a:gdLst>
              <a:gd name="connsiteX0" fmla="*/ 140681 w 2554357"/>
              <a:gd name="connsiteY0" fmla="*/ 0 h 2437303"/>
              <a:gd name="connsiteX1" fmla="*/ 2413676 w 2554357"/>
              <a:gd name="connsiteY1" fmla="*/ 0 h 2437303"/>
              <a:gd name="connsiteX2" fmla="*/ 2554357 w 2554357"/>
              <a:gd name="connsiteY2" fmla="*/ 140681 h 2437303"/>
              <a:gd name="connsiteX3" fmla="*/ 2554357 w 2554357"/>
              <a:gd name="connsiteY3" fmla="*/ 2296622 h 2437303"/>
              <a:gd name="connsiteX4" fmla="*/ 2413676 w 2554357"/>
              <a:gd name="connsiteY4" fmla="*/ 2437303 h 2437303"/>
              <a:gd name="connsiteX5" fmla="*/ 140681 w 2554357"/>
              <a:gd name="connsiteY5" fmla="*/ 2437303 h 2437303"/>
              <a:gd name="connsiteX6" fmla="*/ 0 w 2554357"/>
              <a:gd name="connsiteY6" fmla="*/ 2296622 h 2437303"/>
              <a:gd name="connsiteX7" fmla="*/ 0 w 2554357"/>
              <a:gd name="connsiteY7" fmla="*/ 140681 h 2437303"/>
              <a:gd name="connsiteX8" fmla="*/ 140681 w 2554357"/>
              <a:gd name="connsiteY8" fmla="*/ 0 h 243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4357" h="2437303">
                <a:moveTo>
                  <a:pt x="140681" y="0"/>
                </a:moveTo>
                <a:lnTo>
                  <a:pt x="2413676" y="0"/>
                </a:lnTo>
                <a:cubicBezTo>
                  <a:pt x="2491372" y="0"/>
                  <a:pt x="2554357" y="62985"/>
                  <a:pt x="2554357" y="140681"/>
                </a:cubicBezTo>
                <a:lnTo>
                  <a:pt x="2554357" y="2296622"/>
                </a:lnTo>
                <a:cubicBezTo>
                  <a:pt x="2554357" y="2374318"/>
                  <a:pt x="2491372" y="2437303"/>
                  <a:pt x="2413676" y="2437303"/>
                </a:cubicBezTo>
                <a:lnTo>
                  <a:pt x="140681" y="2437303"/>
                </a:lnTo>
                <a:cubicBezTo>
                  <a:pt x="62985" y="2437303"/>
                  <a:pt x="0" y="2374318"/>
                  <a:pt x="0" y="2296622"/>
                </a:cubicBezTo>
                <a:lnTo>
                  <a:pt x="0" y="140681"/>
                </a:lnTo>
                <a:cubicBezTo>
                  <a:pt x="0" y="62985"/>
                  <a:pt x="62985" y="0"/>
                  <a:pt x="140681" y="0"/>
                </a:cubicBezTo>
                <a:close/>
              </a:path>
            </a:pathLst>
          </a:custGeom>
        </p:spPr>
      </p:pic>
      <p:pic>
        <p:nvPicPr>
          <p:cNvPr id="35" name="图片 34" descr="D:/冯益/2024/江理工/ppt模版/资料/学校风景/IMG_4517.JPGIMG_45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1510" y="1747070"/>
            <a:ext cx="2554357" cy="2437303"/>
          </a:xfrm>
          <a:custGeom>
            <a:avLst/>
            <a:gdLst>
              <a:gd name="connsiteX0" fmla="*/ 140681 w 2554357"/>
              <a:gd name="connsiteY0" fmla="*/ 0 h 2437303"/>
              <a:gd name="connsiteX1" fmla="*/ 2413676 w 2554357"/>
              <a:gd name="connsiteY1" fmla="*/ 0 h 2437303"/>
              <a:gd name="connsiteX2" fmla="*/ 2554357 w 2554357"/>
              <a:gd name="connsiteY2" fmla="*/ 140681 h 2437303"/>
              <a:gd name="connsiteX3" fmla="*/ 2554357 w 2554357"/>
              <a:gd name="connsiteY3" fmla="*/ 2296622 h 2437303"/>
              <a:gd name="connsiteX4" fmla="*/ 2413676 w 2554357"/>
              <a:gd name="connsiteY4" fmla="*/ 2437303 h 2437303"/>
              <a:gd name="connsiteX5" fmla="*/ 140681 w 2554357"/>
              <a:gd name="connsiteY5" fmla="*/ 2437303 h 2437303"/>
              <a:gd name="connsiteX6" fmla="*/ 0 w 2554357"/>
              <a:gd name="connsiteY6" fmla="*/ 2296622 h 2437303"/>
              <a:gd name="connsiteX7" fmla="*/ 0 w 2554357"/>
              <a:gd name="connsiteY7" fmla="*/ 140681 h 2437303"/>
              <a:gd name="connsiteX8" fmla="*/ 140681 w 2554357"/>
              <a:gd name="connsiteY8" fmla="*/ 0 h 243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4357" h="2437303">
                <a:moveTo>
                  <a:pt x="140681" y="0"/>
                </a:moveTo>
                <a:lnTo>
                  <a:pt x="2413676" y="0"/>
                </a:lnTo>
                <a:cubicBezTo>
                  <a:pt x="2491372" y="0"/>
                  <a:pt x="2554357" y="62985"/>
                  <a:pt x="2554357" y="140681"/>
                </a:cubicBezTo>
                <a:lnTo>
                  <a:pt x="2554357" y="2296622"/>
                </a:lnTo>
                <a:cubicBezTo>
                  <a:pt x="2554357" y="2374318"/>
                  <a:pt x="2491372" y="2437303"/>
                  <a:pt x="2413676" y="2437303"/>
                </a:cubicBezTo>
                <a:lnTo>
                  <a:pt x="140681" y="2437303"/>
                </a:lnTo>
                <a:cubicBezTo>
                  <a:pt x="62985" y="2437303"/>
                  <a:pt x="0" y="2374318"/>
                  <a:pt x="0" y="2296622"/>
                </a:cubicBezTo>
                <a:lnTo>
                  <a:pt x="0" y="140681"/>
                </a:lnTo>
                <a:cubicBezTo>
                  <a:pt x="0" y="62985"/>
                  <a:pt x="62985" y="0"/>
                  <a:pt x="140681" y="0"/>
                </a:cubicBezTo>
                <a:close/>
              </a:path>
            </a:pathLst>
          </a:custGeom>
        </p:spPr>
      </p:pic>
      <p:pic>
        <p:nvPicPr>
          <p:cNvPr id="40" name="图片 39" descr="D:/冯益/2024/江理工/ppt模版/资料/学校风景/IMG_6952.JPGIMG_69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0881" y="1747071"/>
            <a:ext cx="2554357" cy="2437303"/>
          </a:xfrm>
          <a:custGeom>
            <a:avLst/>
            <a:gdLst>
              <a:gd name="connsiteX0" fmla="*/ 140681 w 2554357"/>
              <a:gd name="connsiteY0" fmla="*/ 0 h 2437303"/>
              <a:gd name="connsiteX1" fmla="*/ 2413676 w 2554357"/>
              <a:gd name="connsiteY1" fmla="*/ 0 h 2437303"/>
              <a:gd name="connsiteX2" fmla="*/ 2554357 w 2554357"/>
              <a:gd name="connsiteY2" fmla="*/ 140681 h 2437303"/>
              <a:gd name="connsiteX3" fmla="*/ 2554357 w 2554357"/>
              <a:gd name="connsiteY3" fmla="*/ 2296622 h 2437303"/>
              <a:gd name="connsiteX4" fmla="*/ 2413676 w 2554357"/>
              <a:gd name="connsiteY4" fmla="*/ 2437303 h 2437303"/>
              <a:gd name="connsiteX5" fmla="*/ 140681 w 2554357"/>
              <a:gd name="connsiteY5" fmla="*/ 2437303 h 2437303"/>
              <a:gd name="connsiteX6" fmla="*/ 0 w 2554357"/>
              <a:gd name="connsiteY6" fmla="*/ 2296622 h 2437303"/>
              <a:gd name="connsiteX7" fmla="*/ 0 w 2554357"/>
              <a:gd name="connsiteY7" fmla="*/ 140681 h 2437303"/>
              <a:gd name="connsiteX8" fmla="*/ 140681 w 2554357"/>
              <a:gd name="connsiteY8" fmla="*/ 0 h 243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4357" h="2437303">
                <a:moveTo>
                  <a:pt x="140681" y="0"/>
                </a:moveTo>
                <a:lnTo>
                  <a:pt x="2413676" y="0"/>
                </a:lnTo>
                <a:cubicBezTo>
                  <a:pt x="2491372" y="0"/>
                  <a:pt x="2554357" y="62985"/>
                  <a:pt x="2554357" y="140681"/>
                </a:cubicBezTo>
                <a:lnTo>
                  <a:pt x="2554357" y="2296622"/>
                </a:lnTo>
                <a:cubicBezTo>
                  <a:pt x="2554357" y="2374318"/>
                  <a:pt x="2491372" y="2437303"/>
                  <a:pt x="2413676" y="2437303"/>
                </a:cubicBezTo>
                <a:lnTo>
                  <a:pt x="140681" y="2437303"/>
                </a:lnTo>
                <a:cubicBezTo>
                  <a:pt x="62985" y="2437303"/>
                  <a:pt x="0" y="2374318"/>
                  <a:pt x="0" y="2296622"/>
                </a:cubicBezTo>
                <a:lnTo>
                  <a:pt x="0" y="140681"/>
                </a:lnTo>
                <a:cubicBezTo>
                  <a:pt x="0" y="62985"/>
                  <a:pt x="62985" y="0"/>
                  <a:pt x="140681" y="0"/>
                </a:cubicBezTo>
                <a:close/>
              </a:path>
            </a:pathLst>
          </a:custGeom>
        </p:spPr>
      </p:pic>
      <p:sp>
        <p:nvSpPr>
          <p:cNvPr id="41" name="矩形: 圆角 40"/>
          <p:cNvSpPr/>
          <p:nvPr/>
        </p:nvSpPr>
        <p:spPr>
          <a:xfrm>
            <a:off x="981054" y="4351190"/>
            <a:ext cx="2105359" cy="4925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BECF3"/>
              </a:gs>
              <a:gs pos="73000">
                <a:srgbClr val="27BFD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3686008" y="4351190"/>
            <a:ext cx="2105359" cy="4925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BECF3"/>
              </a:gs>
              <a:gs pos="73000">
                <a:srgbClr val="27BFD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6389401" y="4351190"/>
            <a:ext cx="2105359" cy="4925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BECF3"/>
              </a:gs>
              <a:gs pos="73000">
                <a:srgbClr val="27BFD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: 圆角 43"/>
          <p:cNvSpPr/>
          <p:nvPr/>
        </p:nvSpPr>
        <p:spPr>
          <a:xfrm>
            <a:off x="9094355" y="4351190"/>
            <a:ext cx="2105359" cy="4925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BECF3"/>
              </a:gs>
              <a:gs pos="73000">
                <a:srgbClr val="27BFD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24181" y="4428182"/>
            <a:ext cx="1441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028867" y="4428182"/>
            <a:ext cx="1441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33553" y="4428182"/>
            <a:ext cx="1441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438238" y="4428182"/>
            <a:ext cx="1441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592057" y="3441007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4800" b="1" dirty="0">
                <a:ln w="12700"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800" b="1" dirty="0">
              <a:ln w="12700">
                <a:solidFill>
                  <a:schemeClr val="bg1">
                    <a:alpha val="50000"/>
                  </a:schemeClr>
                </a:solidFill>
              </a:ln>
              <a:solidFill>
                <a:schemeClr val="bg1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322624" y="3441007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4800" b="1" dirty="0">
                <a:ln w="12700"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800" b="1" dirty="0">
              <a:ln w="12700">
                <a:solidFill>
                  <a:schemeClr val="bg1">
                    <a:alpha val="50000"/>
                  </a:schemeClr>
                </a:solidFill>
              </a:ln>
              <a:solidFill>
                <a:schemeClr val="bg1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208567" y="3441007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4800" b="1" dirty="0">
                <a:ln w="12700"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800" b="1" dirty="0">
              <a:ln w="12700">
                <a:solidFill>
                  <a:schemeClr val="bg1">
                    <a:alpha val="50000"/>
                  </a:schemeClr>
                </a:solidFill>
              </a:ln>
              <a:solidFill>
                <a:schemeClr val="bg1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939134" y="3441007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4800" b="1" dirty="0">
                <a:ln w="12700"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800" b="1" dirty="0">
              <a:ln w="12700">
                <a:solidFill>
                  <a:schemeClr val="bg1">
                    <a:alpha val="50000"/>
                  </a:schemeClr>
                </a:solidFill>
              </a:ln>
              <a:solidFill>
                <a:schemeClr val="bg1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5D6E4"/>
            </a:gs>
            <a:gs pos="81000">
              <a:schemeClr val="bg1"/>
            </a:gs>
            <a:gs pos="33000">
              <a:srgbClr val="D9F4F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矩形: 圆顶角 151"/>
          <p:cNvSpPr/>
          <p:nvPr/>
        </p:nvSpPr>
        <p:spPr>
          <a:xfrm>
            <a:off x="3" y="-11430"/>
            <a:ext cx="12191998" cy="804824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100000">
                <a:srgbClr val="E9F9FD"/>
              </a:gs>
              <a:gs pos="0">
                <a:srgbClr val="4CCDDF">
                  <a:alpha val="6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1" name="图片 50" descr="D:/冯益/2024/江理工/ppt模版/设计文件/建筑剪影-蓝-2-20.png建筑剪影-蓝-2-20"/>
          <p:cNvPicPr>
            <a:picLocks noChangeAspect="1"/>
          </p:cNvPicPr>
          <p:nvPr/>
        </p:nvPicPr>
        <p:blipFill>
          <a:blip r:embed="rId4" cstate="print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9685" y="3515360"/>
            <a:ext cx="1908175" cy="705485"/>
          </a:xfrm>
          <a:prstGeom prst="rect">
            <a:avLst/>
          </a:prstGeom>
        </p:spPr>
      </p:pic>
      <p:pic>
        <p:nvPicPr>
          <p:cNvPr id="52" name="图片 51" descr="D:/冯益/2024/江理工/ppt模版/设计文件/建筑剪影-蓝-2-21.png建筑剪影-蓝-2-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6850" y="4027805"/>
            <a:ext cx="1915160" cy="780415"/>
          </a:xfrm>
          <a:prstGeom prst="rect">
            <a:avLst/>
          </a:prstGeom>
        </p:spPr>
      </p:pic>
      <p:sp>
        <p:nvSpPr>
          <p:cNvPr id="54" name="任意形状 19"/>
          <p:cNvSpPr/>
          <p:nvPr/>
        </p:nvSpPr>
        <p:spPr>
          <a:xfrm>
            <a:off x="6280785" y="5313680"/>
            <a:ext cx="1041400" cy="440690"/>
          </a:xfrm>
          <a:custGeom>
            <a:avLst/>
            <a:gdLst>
              <a:gd name="connsiteX0" fmla="*/ 3392440 w 4532974"/>
              <a:gd name="connsiteY0" fmla="*/ 17 h 1819121"/>
              <a:gd name="connsiteX1" fmla="*/ 4491683 w 4532974"/>
              <a:gd name="connsiteY1" fmla="*/ 728452 h 1819121"/>
              <a:gd name="connsiteX2" fmla="*/ 4532974 w 4532974"/>
              <a:gd name="connsiteY2" fmla="*/ 782148 h 1819121"/>
              <a:gd name="connsiteX3" fmla="*/ 4497409 w 4532974"/>
              <a:gd name="connsiteY3" fmla="*/ 840690 h 1819121"/>
              <a:gd name="connsiteX4" fmla="*/ 3507832 w 4532974"/>
              <a:gd name="connsiteY4" fmla="*/ 1739435 h 1819121"/>
              <a:gd name="connsiteX5" fmla="*/ 3342416 w 4532974"/>
              <a:gd name="connsiteY5" fmla="*/ 1819121 h 1819121"/>
              <a:gd name="connsiteX6" fmla="*/ 3233378 w 4532974"/>
              <a:gd name="connsiteY6" fmla="*/ 1818934 h 1819121"/>
              <a:gd name="connsiteX7" fmla="*/ 953612 w 4532974"/>
              <a:gd name="connsiteY7" fmla="*/ 1753449 h 1819121"/>
              <a:gd name="connsiteX8" fmla="*/ 848376 w 4532974"/>
              <a:gd name="connsiteY8" fmla="*/ 1747325 h 1819121"/>
              <a:gd name="connsiteX9" fmla="*/ 831998 w 4532974"/>
              <a:gd name="connsiteY9" fmla="*/ 1739435 h 1819121"/>
              <a:gd name="connsiteX10" fmla="*/ 4005 w 4532974"/>
              <a:gd name="connsiteY10" fmla="*/ 1056772 h 1819121"/>
              <a:gd name="connsiteX11" fmla="*/ 0 w 4532974"/>
              <a:gd name="connsiteY11" fmla="*/ 1051416 h 1819121"/>
              <a:gd name="connsiteX12" fmla="*/ 35433 w 4532974"/>
              <a:gd name="connsiteY12" fmla="*/ 1025396 h 1819121"/>
              <a:gd name="connsiteX13" fmla="*/ 129760 w 4532974"/>
              <a:gd name="connsiteY13" fmla="*/ 947623 h 1819121"/>
              <a:gd name="connsiteX14" fmla="*/ 1055657 w 4532974"/>
              <a:gd name="connsiteY14" fmla="*/ 565395 h 1819121"/>
              <a:gd name="connsiteX15" fmla="*/ 2058710 w 4532974"/>
              <a:gd name="connsiteY15" fmla="*/ 844103 h 1819121"/>
              <a:gd name="connsiteX16" fmla="*/ 3392440 w 4532974"/>
              <a:gd name="connsiteY16" fmla="*/ 17 h 18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32974" h="1819121">
                <a:moveTo>
                  <a:pt x="3392440" y="17"/>
                </a:moveTo>
                <a:cubicBezTo>
                  <a:pt x="3889834" y="-2970"/>
                  <a:pt x="4238423" y="401654"/>
                  <a:pt x="4491683" y="728452"/>
                </a:cubicBezTo>
                <a:lnTo>
                  <a:pt x="4532974" y="782148"/>
                </a:lnTo>
                <a:lnTo>
                  <a:pt x="4497409" y="840690"/>
                </a:lnTo>
                <a:cubicBezTo>
                  <a:pt x="4245202" y="1214005"/>
                  <a:pt x="3905545" y="1523385"/>
                  <a:pt x="3507832" y="1739435"/>
                </a:cubicBezTo>
                <a:lnTo>
                  <a:pt x="3342416" y="1819121"/>
                </a:lnTo>
                <a:lnTo>
                  <a:pt x="3233378" y="1818934"/>
                </a:lnTo>
                <a:cubicBezTo>
                  <a:pt x="2474102" y="1814370"/>
                  <a:pt x="1622242" y="1790371"/>
                  <a:pt x="953612" y="1753449"/>
                </a:cubicBezTo>
                <a:lnTo>
                  <a:pt x="848376" y="1747325"/>
                </a:lnTo>
                <a:lnTo>
                  <a:pt x="831998" y="1739435"/>
                </a:lnTo>
                <a:cubicBezTo>
                  <a:pt x="513828" y="1566595"/>
                  <a:pt x="232813" y="1334024"/>
                  <a:pt x="4005" y="1056772"/>
                </a:cubicBezTo>
                <a:lnTo>
                  <a:pt x="0" y="1051416"/>
                </a:lnTo>
                <a:lnTo>
                  <a:pt x="35433" y="1025396"/>
                </a:lnTo>
                <a:cubicBezTo>
                  <a:pt x="73672" y="996750"/>
                  <a:pt x="106567" y="970517"/>
                  <a:pt x="129760" y="947623"/>
                </a:cubicBezTo>
                <a:cubicBezTo>
                  <a:pt x="315307" y="764472"/>
                  <a:pt x="701098" y="558759"/>
                  <a:pt x="1055657" y="565395"/>
                </a:cubicBezTo>
                <a:cubicBezTo>
                  <a:pt x="1410217" y="572031"/>
                  <a:pt x="1669246" y="938333"/>
                  <a:pt x="2058710" y="844103"/>
                </a:cubicBezTo>
                <a:cubicBezTo>
                  <a:pt x="2448174" y="749873"/>
                  <a:pt x="2729249" y="3999"/>
                  <a:pt x="3392440" y="17"/>
                </a:cubicBezTo>
                <a:close/>
              </a:path>
            </a:pathLst>
          </a:custGeom>
          <a:gradFill>
            <a:gsLst>
              <a:gs pos="99000">
                <a:srgbClr val="6DD5E3">
                  <a:alpha val="78000"/>
                </a:srgbClr>
              </a:gs>
              <a:gs pos="49000">
                <a:srgbClr val="68D3E1"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00">
              <a:defRPr/>
            </a:pPr>
            <a:endParaRPr kumimoji="1"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6" name="任意形状 19"/>
          <p:cNvSpPr/>
          <p:nvPr/>
        </p:nvSpPr>
        <p:spPr>
          <a:xfrm flipH="1">
            <a:off x="2856230" y="5313680"/>
            <a:ext cx="1792605" cy="741045"/>
          </a:xfrm>
          <a:custGeom>
            <a:avLst/>
            <a:gdLst>
              <a:gd name="connsiteX0" fmla="*/ 3392440 w 4532974"/>
              <a:gd name="connsiteY0" fmla="*/ 17 h 1819121"/>
              <a:gd name="connsiteX1" fmla="*/ 4491683 w 4532974"/>
              <a:gd name="connsiteY1" fmla="*/ 728452 h 1819121"/>
              <a:gd name="connsiteX2" fmla="*/ 4532974 w 4532974"/>
              <a:gd name="connsiteY2" fmla="*/ 782148 h 1819121"/>
              <a:gd name="connsiteX3" fmla="*/ 4497409 w 4532974"/>
              <a:gd name="connsiteY3" fmla="*/ 840690 h 1819121"/>
              <a:gd name="connsiteX4" fmla="*/ 3507832 w 4532974"/>
              <a:gd name="connsiteY4" fmla="*/ 1739435 h 1819121"/>
              <a:gd name="connsiteX5" fmla="*/ 3342416 w 4532974"/>
              <a:gd name="connsiteY5" fmla="*/ 1819121 h 1819121"/>
              <a:gd name="connsiteX6" fmla="*/ 3233378 w 4532974"/>
              <a:gd name="connsiteY6" fmla="*/ 1818934 h 1819121"/>
              <a:gd name="connsiteX7" fmla="*/ 953612 w 4532974"/>
              <a:gd name="connsiteY7" fmla="*/ 1753449 h 1819121"/>
              <a:gd name="connsiteX8" fmla="*/ 848376 w 4532974"/>
              <a:gd name="connsiteY8" fmla="*/ 1747325 h 1819121"/>
              <a:gd name="connsiteX9" fmla="*/ 831998 w 4532974"/>
              <a:gd name="connsiteY9" fmla="*/ 1739435 h 1819121"/>
              <a:gd name="connsiteX10" fmla="*/ 4005 w 4532974"/>
              <a:gd name="connsiteY10" fmla="*/ 1056772 h 1819121"/>
              <a:gd name="connsiteX11" fmla="*/ 0 w 4532974"/>
              <a:gd name="connsiteY11" fmla="*/ 1051416 h 1819121"/>
              <a:gd name="connsiteX12" fmla="*/ 35433 w 4532974"/>
              <a:gd name="connsiteY12" fmla="*/ 1025396 h 1819121"/>
              <a:gd name="connsiteX13" fmla="*/ 129760 w 4532974"/>
              <a:gd name="connsiteY13" fmla="*/ 947623 h 1819121"/>
              <a:gd name="connsiteX14" fmla="*/ 1055657 w 4532974"/>
              <a:gd name="connsiteY14" fmla="*/ 565395 h 1819121"/>
              <a:gd name="connsiteX15" fmla="*/ 2058710 w 4532974"/>
              <a:gd name="connsiteY15" fmla="*/ 844103 h 1819121"/>
              <a:gd name="connsiteX16" fmla="*/ 3392440 w 4532974"/>
              <a:gd name="connsiteY16" fmla="*/ 17 h 18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32974" h="1819121">
                <a:moveTo>
                  <a:pt x="3392440" y="17"/>
                </a:moveTo>
                <a:cubicBezTo>
                  <a:pt x="3889834" y="-2970"/>
                  <a:pt x="4238423" y="401654"/>
                  <a:pt x="4491683" y="728452"/>
                </a:cubicBezTo>
                <a:lnTo>
                  <a:pt x="4532974" y="782148"/>
                </a:lnTo>
                <a:lnTo>
                  <a:pt x="4497409" y="840690"/>
                </a:lnTo>
                <a:cubicBezTo>
                  <a:pt x="4245202" y="1214005"/>
                  <a:pt x="3905545" y="1523385"/>
                  <a:pt x="3507832" y="1739435"/>
                </a:cubicBezTo>
                <a:lnTo>
                  <a:pt x="3342416" y="1819121"/>
                </a:lnTo>
                <a:lnTo>
                  <a:pt x="3233378" y="1818934"/>
                </a:lnTo>
                <a:cubicBezTo>
                  <a:pt x="2474102" y="1814370"/>
                  <a:pt x="1622242" y="1790371"/>
                  <a:pt x="953612" y="1753449"/>
                </a:cubicBezTo>
                <a:lnTo>
                  <a:pt x="848376" y="1747325"/>
                </a:lnTo>
                <a:lnTo>
                  <a:pt x="831998" y="1739435"/>
                </a:lnTo>
                <a:cubicBezTo>
                  <a:pt x="513828" y="1566595"/>
                  <a:pt x="232813" y="1334024"/>
                  <a:pt x="4005" y="1056772"/>
                </a:cubicBezTo>
                <a:lnTo>
                  <a:pt x="0" y="1051416"/>
                </a:lnTo>
                <a:lnTo>
                  <a:pt x="35433" y="1025396"/>
                </a:lnTo>
                <a:cubicBezTo>
                  <a:pt x="73672" y="996750"/>
                  <a:pt x="106567" y="970517"/>
                  <a:pt x="129760" y="947623"/>
                </a:cubicBezTo>
                <a:cubicBezTo>
                  <a:pt x="315307" y="764472"/>
                  <a:pt x="701098" y="558759"/>
                  <a:pt x="1055657" y="565395"/>
                </a:cubicBezTo>
                <a:cubicBezTo>
                  <a:pt x="1410217" y="572031"/>
                  <a:pt x="1669246" y="938333"/>
                  <a:pt x="2058710" y="844103"/>
                </a:cubicBezTo>
                <a:cubicBezTo>
                  <a:pt x="2448174" y="749873"/>
                  <a:pt x="2729249" y="3999"/>
                  <a:pt x="3392440" y="17"/>
                </a:cubicBezTo>
                <a:close/>
              </a:path>
            </a:pathLst>
          </a:custGeom>
          <a:gradFill>
            <a:gsLst>
              <a:gs pos="99000">
                <a:srgbClr val="6DD5E3">
                  <a:alpha val="78000"/>
                </a:srgbClr>
              </a:gs>
              <a:gs pos="49000">
                <a:srgbClr val="68D3E1"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00">
              <a:defRPr/>
            </a:pPr>
            <a:endParaRPr kumimoji="1"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任意形状 19"/>
          <p:cNvSpPr/>
          <p:nvPr/>
        </p:nvSpPr>
        <p:spPr>
          <a:xfrm>
            <a:off x="11367135" y="5094605"/>
            <a:ext cx="1041400" cy="440690"/>
          </a:xfrm>
          <a:custGeom>
            <a:avLst/>
            <a:gdLst>
              <a:gd name="connsiteX0" fmla="*/ 3392440 w 4532974"/>
              <a:gd name="connsiteY0" fmla="*/ 17 h 1819121"/>
              <a:gd name="connsiteX1" fmla="*/ 4491683 w 4532974"/>
              <a:gd name="connsiteY1" fmla="*/ 728452 h 1819121"/>
              <a:gd name="connsiteX2" fmla="*/ 4532974 w 4532974"/>
              <a:gd name="connsiteY2" fmla="*/ 782148 h 1819121"/>
              <a:gd name="connsiteX3" fmla="*/ 4497409 w 4532974"/>
              <a:gd name="connsiteY3" fmla="*/ 840690 h 1819121"/>
              <a:gd name="connsiteX4" fmla="*/ 3507832 w 4532974"/>
              <a:gd name="connsiteY4" fmla="*/ 1739435 h 1819121"/>
              <a:gd name="connsiteX5" fmla="*/ 3342416 w 4532974"/>
              <a:gd name="connsiteY5" fmla="*/ 1819121 h 1819121"/>
              <a:gd name="connsiteX6" fmla="*/ 3233378 w 4532974"/>
              <a:gd name="connsiteY6" fmla="*/ 1818934 h 1819121"/>
              <a:gd name="connsiteX7" fmla="*/ 953612 w 4532974"/>
              <a:gd name="connsiteY7" fmla="*/ 1753449 h 1819121"/>
              <a:gd name="connsiteX8" fmla="*/ 848376 w 4532974"/>
              <a:gd name="connsiteY8" fmla="*/ 1747325 h 1819121"/>
              <a:gd name="connsiteX9" fmla="*/ 831998 w 4532974"/>
              <a:gd name="connsiteY9" fmla="*/ 1739435 h 1819121"/>
              <a:gd name="connsiteX10" fmla="*/ 4005 w 4532974"/>
              <a:gd name="connsiteY10" fmla="*/ 1056772 h 1819121"/>
              <a:gd name="connsiteX11" fmla="*/ 0 w 4532974"/>
              <a:gd name="connsiteY11" fmla="*/ 1051416 h 1819121"/>
              <a:gd name="connsiteX12" fmla="*/ 35433 w 4532974"/>
              <a:gd name="connsiteY12" fmla="*/ 1025396 h 1819121"/>
              <a:gd name="connsiteX13" fmla="*/ 129760 w 4532974"/>
              <a:gd name="connsiteY13" fmla="*/ 947623 h 1819121"/>
              <a:gd name="connsiteX14" fmla="*/ 1055657 w 4532974"/>
              <a:gd name="connsiteY14" fmla="*/ 565395 h 1819121"/>
              <a:gd name="connsiteX15" fmla="*/ 2058710 w 4532974"/>
              <a:gd name="connsiteY15" fmla="*/ 844103 h 1819121"/>
              <a:gd name="connsiteX16" fmla="*/ 3392440 w 4532974"/>
              <a:gd name="connsiteY16" fmla="*/ 17 h 18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32974" h="1819121">
                <a:moveTo>
                  <a:pt x="3392440" y="17"/>
                </a:moveTo>
                <a:cubicBezTo>
                  <a:pt x="3889834" y="-2970"/>
                  <a:pt x="4238423" y="401654"/>
                  <a:pt x="4491683" y="728452"/>
                </a:cubicBezTo>
                <a:lnTo>
                  <a:pt x="4532974" y="782148"/>
                </a:lnTo>
                <a:lnTo>
                  <a:pt x="4497409" y="840690"/>
                </a:lnTo>
                <a:cubicBezTo>
                  <a:pt x="4245202" y="1214005"/>
                  <a:pt x="3905545" y="1523385"/>
                  <a:pt x="3507832" y="1739435"/>
                </a:cubicBezTo>
                <a:lnTo>
                  <a:pt x="3342416" y="1819121"/>
                </a:lnTo>
                <a:lnTo>
                  <a:pt x="3233378" y="1818934"/>
                </a:lnTo>
                <a:cubicBezTo>
                  <a:pt x="2474102" y="1814370"/>
                  <a:pt x="1622242" y="1790371"/>
                  <a:pt x="953612" y="1753449"/>
                </a:cubicBezTo>
                <a:lnTo>
                  <a:pt x="848376" y="1747325"/>
                </a:lnTo>
                <a:lnTo>
                  <a:pt x="831998" y="1739435"/>
                </a:lnTo>
                <a:cubicBezTo>
                  <a:pt x="513828" y="1566595"/>
                  <a:pt x="232813" y="1334024"/>
                  <a:pt x="4005" y="1056772"/>
                </a:cubicBezTo>
                <a:lnTo>
                  <a:pt x="0" y="1051416"/>
                </a:lnTo>
                <a:lnTo>
                  <a:pt x="35433" y="1025396"/>
                </a:lnTo>
                <a:cubicBezTo>
                  <a:pt x="73672" y="996750"/>
                  <a:pt x="106567" y="970517"/>
                  <a:pt x="129760" y="947623"/>
                </a:cubicBezTo>
                <a:cubicBezTo>
                  <a:pt x="315307" y="764472"/>
                  <a:pt x="701098" y="558759"/>
                  <a:pt x="1055657" y="565395"/>
                </a:cubicBezTo>
                <a:cubicBezTo>
                  <a:pt x="1410217" y="572031"/>
                  <a:pt x="1669246" y="938333"/>
                  <a:pt x="2058710" y="844103"/>
                </a:cubicBezTo>
                <a:cubicBezTo>
                  <a:pt x="2448174" y="749873"/>
                  <a:pt x="2729249" y="3999"/>
                  <a:pt x="3392440" y="17"/>
                </a:cubicBezTo>
                <a:close/>
              </a:path>
            </a:pathLst>
          </a:custGeom>
          <a:gradFill>
            <a:gsLst>
              <a:gs pos="99000">
                <a:srgbClr val="6DD5E3">
                  <a:alpha val="78000"/>
                </a:srgbClr>
              </a:gs>
              <a:gs pos="49000">
                <a:srgbClr val="68D3E1"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00">
              <a:defRPr/>
            </a:pPr>
            <a:endParaRPr kumimoji="1"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矩形: 圆角 23"/>
          <p:cNvSpPr/>
          <p:nvPr/>
        </p:nvSpPr>
        <p:spPr>
          <a:xfrm>
            <a:off x="1108710" y="3801110"/>
            <a:ext cx="5720080" cy="1079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79D9E8">
                  <a:alpha val="0"/>
                </a:srgbClr>
              </a:gs>
              <a:gs pos="73000">
                <a:srgbClr val="2FC5D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988060" y="2536190"/>
            <a:ext cx="4307840" cy="116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000" dirty="0">
                <a:solidFill>
                  <a:srgbClr val="02191F"/>
                </a:solidFill>
                <a:latin typeface="+mj-ea"/>
                <a:ea typeface="+mj-ea"/>
              </a:rPr>
              <a:t>谢谢观看！</a:t>
            </a:r>
          </a:p>
        </p:txBody>
      </p:sp>
      <p:sp>
        <p:nvSpPr>
          <p:cNvPr id="87" name="矩形: 圆角 48"/>
          <p:cNvSpPr/>
          <p:nvPr/>
        </p:nvSpPr>
        <p:spPr>
          <a:xfrm>
            <a:off x="1123040" y="4298138"/>
            <a:ext cx="2111117" cy="4729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52400" dist="152400" dir="2700000" algn="tl" rotWithShape="0">
              <a:srgbClr val="27BFD3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0" name="图片 89" descr="logo-0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159385"/>
            <a:ext cx="2245360" cy="43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91" name="文本框 90"/>
          <p:cNvSpPr txBox="1"/>
          <p:nvPr>
            <p:custDataLst>
              <p:tags r:id="rId1"/>
            </p:custDataLst>
          </p:nvPr>
        </p:nvSpPr>
        <p:spPr>
          <a:xfrm>
            <a:off x="1314450" y="4220846"/>
            <a:ext cx="333438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日期：</a:t>
            </a:r>
          </a:p>
        </p:txBody>
      </p:sp>
      <p:pic>
        <p:nvPicPr>
          <p:cNvPr id="2" name="图片 1" descr="D:/冯益/2024/江理工/ppt模版/设计文件/建筑剪影-29.png建筑剪影-29"/>
          <p:cNvPicPr>
            <a:picLocks noChangeAspect="1"/>
          </p:cNvPicPr>
          <p:nvPr/>
        </p:nvPicPr>
        <p:blipFill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41" r="-1696" b="-8905"/>
          <a:stretch>
            <a:fillRect/>
          </a:stretch>
        </p:blipFill>
        <p:spPr>
          <a:xfrm>
            <a:off x="8091805" y="4436745"/>
            <a:ext cx="3363595" cy="1848485"/>
          </a:xfrm>
          <a:prstGeom prst="rect">
            <a:avLst/>
          </a:prstGeom>
        </p:spPr>
      </p:pic>
      <p:sp>
        <p:nvSpPr>
          <p:cNvPr id="53" name="任意形状 19"/>
          <p:cNvSpPr/>
          <p:nvPr/>
        </p:nvSpPr>
        <p:spPr>
          <a:xfrm>
            <a:off x="8462010" y="4742815"/>
            <a:ext cx="1279525" cy="541655"/>
          </a:xfrm>
          <a:custGeom>
            <a:avLst/>
            <a:gdLst>
              <a:gd name="connsiteX0" fmla="*/ 3392440 w 4532974"/>
              <a:gd name="connsiteY0" fmla="*/ 17 h 1819121"/>
              <a:gd name="connsiteX1" fmla="*/ 4491683 w 4532974"/>
              <a:gd name="connsiteY1" fmla="*/ 728452 h 1819121"/>
              <a:gd name="connsiteX2" fmla="*/ 4532974 w 4532974"/>
              <a:gd name="connsiteY2" fmla="*/ 782148 h 1819121"/>
              <a:gd name="connsiteX3" fmla="*/ 4497409 w 4532974"/>
              <a:gd name="connsiteY3" fmla="*/ 840690 h 1819121"/>
              <a:gd name="connsiteX4" fmla="*/ 3507832 w 4532974"/>
              <a:gd name="connsiteY4" fmla="*/ 1739435 h 1819121"/>
              <a:gd name="connsiteX5" fmla="*/ 3342416 w 4532974"/>
              <a:gd name="connsiteY5" fmla="*/ 1819121 h 1819121"/>
              <a:gd name="connsiteX6" fmla="*/ 3233378 w 4532974"/>
              <a:gd name="connsiteY6" fmla="*/ 1818934 h 1819121"/>
              <a:gd name="connsiteX7" fmla="*/ 953612 w 4532974"/>
              <a:gd name="connsiteY7" fmla="*/ 1753449 h 1819121"/>
              <a:gd name="connsiteX8" fmla="*/ 848376 w 4532974"/>
              <a:gd name="connsiteY8" fmla="*/ 1747325 h 1819121"/>
              <a:gd name="connsiteX9" fmla="*/ 831998 w 4532974"/>
              <a:gd name="connsiteY9" fmla="*/ 1739435 h 1819121"/>
              <a:gd name="connsiteX10" fmla="*/ 4005 w 4532974"/>
              <a:gd name="connsiteY10" fmla="*/ 1056772 h 1819121"/>
              <a:gd name="connsiteX11" fmla="*/ 0 w 4532974"/>
              <a:gd name="connsiteY11" fmla="*/ 1051416 h 1819121"/>
              <a:gd name="connsiteX12" fmla="*/ 35433 w 4532974"/>
              <a:gd name="connsiteY12" fmla="*/ 1025396 h 1819121"/>
              <a:gd name="connsiteX13" fmla="*/ 129760 w 4532974"/>
              <a:gd name="connsiteY13" fmla="*/ 947623 h 1819121"/>
              <a:gd name="connsiteX14" fmla="*/ 1055657 w 4532974"/>
              <a:gd name="connsiteY14" fmla="*/ 565395 h 1819121"/>
              <a:gd name="connsiteX15" fmla="*/ 2058710 w 4532974"/>
              <a:gd name="connsiteY15" fmla="*/ 844103 h 1819121"/>
              <a:gd name="connsiteX16" fmla="*/ 3392440 w 4532974"/>
              <a:gd name="connsiteY16" fmla="*/ 17 h 18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32974" h="1819121">
                <a:moveTo>
                  <a:pt x="3392440" y="17"/>
                </a:moveTo>
                <a:cubicBezTo>
                  <a:pt x="3889834" y="-2970"/>
                  <a:pt x="4238423" y="401654"/>
                  <a:pt x="4491683" y="728452"/>
                </a:cubicBezTo>
                <a:lnTo>
                  <a:pt x="4532974" y="782148"/>
                </a:lnTo>
                <a:lnTo>
                  <a:pt x="4497409" y="840690"/>
                </a:lnTo>
                <a:cubicBezTo>
                  <a:pt x="4245202" y="1214005"/>
                  <a:pt x="3905545" y="1523385"/>
                  <a:pt x="3507832" y="1739435"/>
                </a:cubicBezTo>
                <a:lnTo>
                  <a:pt x="3342416" y="1819121"/>
                </a:lnTo>
                <a:lnTo>
                  <a:pt x="3233378" y="1818934"/>
                </a:lnTo>
                <a:cubicBezTo>
                  <a:pt x="2474102" y="1814370"/>
                  <a:pt x="1622242" y="1790371"/>
                  <a:pt x="953612" y="1753449"/>
                </a:cubicBezTo>
                <a:lnTo>
                  <a:pt x="848376" y="1747325"/>
                </a:lnTo>
                <a:lnTo>
                  <a:pt x="831998" y="1739435"/>
                </a:lnTo>
                <a:cubicBezTo>
                  <a:pt x="513828" y="1566595"/>
                  <a:pt x="232813" y="1334024"/>
                  <a:pt x="4005" y="1056772"/>
                </a:cubicBezTo>
                <a:lnTo>
                  <a:pt x="0" y="1051416"/>
                </a:lnTo>
                <a:lnTo>
                  <a:pt x="35433" y="1025396"/>
                </a:lnTo>
                <a:cubicBezTo>
                  <a:pt x="73672" y="996750"/>
                  <a:pt x="106567" y="970517"/>
                  <a:pt x="129760" y="947623"/>
                </a:cubicBezTo>
                <a:cubicBezTo>
                  <a:pt x="315307" y="764472"/>
                  <a:pt x="701098" y="558759"/>
                  <a:pt x="1055657" y="565395"/>
                </a:cubicBezTo>
                <a:cubicBezTo>
                  <a:pt x="1410217" y="572031"/>
                  <a:pt x="1669246" y="938333"/>
                  <a:pt x="2058710" y="844103"/>
                </a:cubicBezTo>
                <a:cubicBezTo>
                  <a:pt x="2448174" y="749873"/>
                  <a:pt x="2729249" y="3999"/>
                  <a:pt x="3392440" y="17"/>
                </a:cubicBezTo>
                <a:close/>
              </a:path>
            </a:pathLst>
          </a:custGeom>
          <a:gradFill>
            <a:gsLst>
              <a:gs pos="99000">
                <a:srgbClr val="6DD5E3">
                  <a:alpha val="78000"/>
                </a:srgbClr>
              </a:gs>
              <a:gs pos="49000">
                <a:srgbClr val="68D3E1"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00">
              <a:defRPr/>
            </a:pPr>
            <a:endParaRPr kumimoji="1"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图片 90" descr="D:/冯益/2024/江理工/ppt模版/资料/学校风景/IMG_7135(1).JPGIMG_7135(1)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383"/>
          <a:stretch>
            <a:fillRect/>
          </a:stretch>
        </p:blipFill>
        <p:spPr>
          <a:xfrm>
            <a:off x="0" y="2647950"/>
            <a:ext cx="12191996" cy="4210050"/>
          </a:xfrm>
          <a:custGeom>
            <a:avLst/>
            <a:gdLst>
              <a:gd name="connsiteX0" fmla="*/ 0 w 12191996"/>
              <a:gd name="connsiteY0" fmla="*/ 0 h 4210050"/>
              <a:gd name="connsiteX1" fmla="*/ 12191996 w 12191996"/>
              <a:gd name="connsiteY1" fmla="*/ 0 h 4210050"/>
              <a:gd name="connsiteX2" fmla="*/ 12191996 w 12191996"/>
              <a:gd name="connsiteY2" fmla="*/ 4210050 h 4210050"/>
              <a:gd name="connsiteX3" fmla="*/ 0 w 12191996"/>
              <a:gd name="connsiteY3" fmla="*/ 4210050 h 42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6" h="4210050">
                <a:moveTo>
                  <a:pt x="0" y="0"/>
                </a:moveTo>
                <a:lnTo>
                  <a:pt x="12191996" y="0"/>
                </a:lnTo>
                <a:lnTo>
                  <a:pt x="12191996" y="4210050"/>
                </a:lnTo>
                <a:lnTo>
                  <a:pt x="0" y="4210050"/>
                </a:lnTo>
                <a:close/>
              </a:path>
            </a:pathLst>
          </a:custGeom>
        </p:spPr>
      </p:pic>
      <p:sp>
        <p:nvSpPr>
          <p:cNvPr id="47" name="任意多边形: 形状 46"/>
          <p:cNvSpPr/>
          <p:nvPr/>
        </p:nvSpPr>
        <p:spPr>
          <a:xfrm>
            <a:off x="0" y="0"/>
            <a:ext cx="12192000" cy="6915150"/>
          </a:xfrm>
          <a:custGeom>
            <a:avLst/>
            <a:gdLst>
              <a:gd name="connsiteX0" fmla="*/ 0 w 12191999"/>
              <a:gd name="connsiteY0" fmla="*/ 0 h 4267200"/>
              <a:gd name="connsiteX1" fmla="*/ 12191999 w 12191999"/>
              <a:gd name="connsiteY1" fmla="*/ 0 h 4267200"/>
              <a:gd name="connsiteX2" fmla="*/ 12191999 w 12191999"/>
              <a:gd name="connsiteY2" fmla="*/ 4267200 h 4267200"/>
              <a:gd name="connsiteX3" fmla="*/ 0 w 12191999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267200">
                <a:moveTo>
                  <a:pt x="0" y="0"/>
                </a:moveTo>
                <a:lnTo>
                  <a:pt x="12191999" y="0"/>
                </a:lnTo>
                <a:lnTo>
                  <a:pt x="12191999" y="4267200"/>
                </a:lnTo>
                <a:lnTo>
                  <a:pt x="0" y="4267200"/>
                </a:lnTo>
                <a:close/>
              </a:path>
            </a:pathLst>
          </a:custGeom>
          <a:gradFill flip="none" rotWithShape="1">
            <a:gsLst>
              <a:gs pos="32000">
                <a:srgbClr val="2FC5D9"/>
              </a:gs>
              <a:gs pos="100000">
                <a:srgbClr val="2FC5D9">
                  <a:alpha val="42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/>
          <p:cNvSpPr/>
          <p:nvPr/>
        </p:nvSpPr>
        <p:spPr>
          <a:xfrm>
            <a:off x="1" y="1"/>
            <a:ext cx="2942741" cy="3109993"/>
          </a:xfrm>
          <a:custGeom>
            <a:avLst/>
            <a:gdLst>
              <a:gd name="connsiteX0" fmla="*/ 2250580 w 2942741"/>
              <a:gd name="connsiteY0" fmla="*/ 0 h 3109993"/>
              <a:gd name="connsiteX1" fmla="*/ 2934296 w 2942741"/>
              <a:gd name="connsiteY1" fmla="*/ 0 h 3109993"/>
              <a:gd name="connsiteX2" fmla="*/ 2942741 w 2942741"/>
              <a:gd name="connsiteY2" fmla="*/ 167252 h 3109993"/>
              <a:gd name="connsiteX3" fmla="*/ 0 w 2942741"/>
              <a:gd name="connsiteY3" fmla="*/ 3109993 h 3109993"/>
              <a:gd name="connsiteX4" fmla="*/ 0 w 2942741"/>
              <a:gd name="connsiteY4" fmla="*/ 2426277 h 3109993"/>
              <a:gd name="connsiteX5" fmla="*/ 2259025 w 2942741"/>
              <a:gd name="connsiteY5" fmla="*/ 167252 h 310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2741" h="3109993">
                <a:moveTo>
                  <a:pt x="2250580" y="0"/>
                </a:moveTo>
                <a:lnTo>
                  <a:pt x="2934296" y="0"/>
                </a:lnTo>
                <a:lnTo>
                  <a:pt x="2942741" y="167252"/>
                </a:lnTo>
                <a:cubicBezTo>
                  <a:pt x="2942741" y="1792483"/>
                  <a:pt x="1625231" y="3109993"/>
                  <a:pt x="0" y="3109993"/>
                </a:cubicBezTo>
                <a:lnTo>
                  <a:pt x="0" y="2426277"/>
                </a:lnTo>
                <a:cubicBezTo>
                  <a:pt x="1247625" y="2426277"/>
                  <a:pt x="2259025" y="1414877"/>
                  <a:pt x="2259025" y="167252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620261" y="2308426"/>
            <a:ext cx="8035290" cy="2236947"/>
            <a:chOff x="866641" y="2546787"/>
            <a:chExt cx="8035290" cy="2236947"/>
          </a:xfrm>
        </p:grpSpPr>
        <p:grpSp>
          <p:nvGrpSpPr>
            <p:cNvPr id="68" name="组合 67"/>
            <p:cNvGrpSpPr/>
            <p:nvPr/>
          </p:nvGrpSpPr>
          <p:grpSpPr>
            <a:xfrm>
              <a:off x="866641" y="2546787"/>
              <a:ext cx="8035290" cy="1553230"/>
              <a:chOff x="942841" y="2527737"/>
              <a:chExt cx="8035290" cy="1553230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942841" y="2527737"/>
                <a:ext cx="8035290" cy="101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江苏理工学院</a:t>
                </a:r>
                <a:r>
                  <a:rPr lang="en-US" altLang="zh-CN" sz="6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6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008881" y="3619302"/>
                <a:ext cx="3436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添加副标题文字说明</a:t>
                </a:r>
                <a:endParaRPr 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文本框 91"/>
            <p:cNvSpPr txBox="1"/>
            <p:nvPr/>
          </p:nvSpPr>
          <p:spPr>
            <a:xfrm>
              <a:off x="880709" y="4232236"/>
              <a:ext cx="5969000" cy="551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单击此处输入您的正文，文字是您思想的提炼，为了最终演示发布的良好效果，请尽量言简意赅的阐述观点，可根据需要可酌情增减文字</a:t>
              </a:r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4115435" y="3627120"/>
            <a:ext cx="3314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/>
          <p:cNvSpPr/>
          <p:nvPr/>
        </p:nvSpPr>
        <p:spPr>
          <a:xfrm>
            <a:off x="8820150" y="0"/>
            <a:ext cx="3371850" cy="691515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/>
          <p:cNvSpPr/>
          <p:nvPr/>
        </p:nvSpPr>
        <p:spPr>
          <a:xfrm>
            <a:off x="7142164" y="3667610"/>
            <a:ext cx="5049837" cy="3190391"/>
          </a:xfrm>
          <a:custGeom>
            <a:avLst/>
            <a:gdLst>
              <a:gd name="connsiteX0" fmla="*/ 2942741 w 5049837"/>
              <a:gd name="connsiteY0" fmla="*/ 0 h 3190391"/>
              <a:gd name="connsiteX1" fmla="*/ 5023573 w 5049837"/>
              <a:gd name="connsiteY1" fmla="*/ 861909 h 3190391"/>
              <a:gd name="connsiteX2" fmla="*/ 5049837 w 5049837"/>
              <a:gd name="connsiteY2" fmla="*/ 890807 h 3190391"/>
              <a:gd name="connsiteX3" fmla="*/ 5049837 w 5049837"/>
              <a:gd name="connsiteY3" fmla="*/ 2549431 h 3190391"/>
              <a:gd name="connsiteX4" fmla="*/ 5043896 w 5049837"/>
              <a:gd name="connsiteY4" fmla="*/ 2510504 h 3190391"/>
              <a:gd name="connsiteX5" fmla="*/ 2942741 w 5049837"/>
              <a:gd name="connsiteY5" fmla="*/ 798013 h 3190391"/>
              <a:gd name="connsiteX6" fmla="*/ 798013 w 5049837"/>
              <a:gd name="connsiteY6" fmla="*/ 2942741 h 3190391"/>
              <a:gd name="connsiteX7" fmla="*/ 809086 w 5049837"/>
              <a:gd name="connsiteY7" fmla="*/ 3162027 h 3190391"/>
              <a:gd name="connsiteX8" fmla="*/ 813415 w 5049837"/>
              <a:gd name="connsiteY8" fmla="*/ 3190391 h 3190391"/>
              <a:gd name="connsiteX9" fmla="*/ 12505 w 5049837"/>
              <a:gd name="connsiteY9" fmla="*/ 3190391 h 3190391"/>
              <a:gd name="connsiteX10" fmla="*/ 0 w 5049837"/>
              <a:gd name="connsiteY10" fmla="*/ 2942741 h 3190391"/>
              <a:gd name="connsiteX11" fmla="*/ 2942741 w 5049837"/>
              <a:gd name="connsiteY11" fmla="*/ 0 h 319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9837" h="3190391">
                <a:moveTo>
                  <a:pt x="2942741" y="0"/>
                </a:moveTo>
                <a:cubicBezTo>
                  <a:pt x="3755357" y="0"/>
                  <a:pt x="4491042" y="329378"/>
                  <a:pt x="5023573" y="861909"/>
                </a:cubicBezTo>
                <a:lnTo>
                  <a:pt x="5049837" y="890807"/>
                </a:lnTo>
                <a:lnTo>
                  <a:pt x="5049837" y="2549431"/>
                </a:lnTo>
                <a:lnTo>
                  <a:pt x="5043896" y="2510504"/>
                </a:lnTo>
                <a:cubicBezTo>
                  <a:pt x="4843908" y="1533187"/>
                  <a:pt x="3979179" y="798013"/>
                  <a:pt x="2942741" y="798013"/>
                </a:cubicBezTo>
                <a:cubicBezTo>
                  <a:pt x="1758240" y="798013"/>
                  <a:pt x="798013" y="1758240"/>
                  <a:pt x="798013" y="2942741"/>
                </a:cubicBezTo>
                <a:cubicBezTo>
                  <a:pt x="798013" y="3016773"/>
                  <a:pt x="801764" y="3089928"/>
                  <a:pt x="809086" y="3162027"/>
                </a:cubicBezTo>
                <a:lnTo>
                  <a:pt x="813415" y="3190391"/>
                </a:lnTo>
                <a:lnTo>
                  <a:pt x="12505" y="3190391"/>
                </a:lnTo>
                <a:lnTo>
                  <a:pt x="0" y="2942741"/>
                </a:lnTo>
                <a:cubicBezTo>
                  <a:pt x="0" y="1317510"/>
                  <a:pt x="1317510" y="0"/>
                  <a:pt x="2942741" y="0"/>
                </a:cubicBezTo>
                <a:close/>
              </a:path>
            </a:pathLst>
          </a:custGeom>
          <a:solidFill>
            <a:srgbClr val="2FC5D9">
              <a:alpha val="11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0" name="任意多边形: 形状 79"/>
          <p:cNvSpPr/>
          <p:nvPr/>
        </p:nvSpPr>
        <p:spPr>
          <a:xfrm>
            <a:off x="9839326" y="1847850"/>
            <a:ext cx="556154" cy="1047750"/>
          </a:xfrm>
          <a:custGeom>
            <a:avLst/>
            <a:gdLst>
              <a:gd name="connsiteX0" fmla="*/ 1339672 w 1419225"/>
              <a:gd name="connsiteY0" fmla="*/ 2514600 h 2673706"/>
              <a:gd name="connsiteX1" fmla="*/ 1419225 w 1419225"/>
              <a:gd name="connsiteY1" fmla="*/ 2594153 h 2673706"/>
              <a:gd name="connsiteX2" fmla="*/ 1339672 w 1419225"/>
              <a:gd name="connsiteY2" fmla="*/ 2673706 h 2673706"/>
              <a:gd name="connsiteX3" fmla="*/ 1260119 w 1419225"/>
              <a:gd name="connsiteY3" fmla="*/ 2594153 h 2673706"/>
              <a:gd name="connsiteX4" fmla="*/ 1339672 w 1419225"/>
              <a:gd name="connsiteY4" fmla="*/ 2514600 h 2673706"/>
              <a:gd name="connsiteX5" fmla="*/ 919632 w 1419225"/>
              <a:gd name="connsiteY5" fmla="*/ 2514600 h 2673706"/>
              <a:gd name="connsiteX6" fmla="*/ 999185 w 1419225"/>
              <a:gd name="connsiteY6" fmla="*/ 2594153 h 2673706"/>
              <a:gd name="connsiteX7" fmla="*/ 919632 w 1419225"/>
              <a:gd name="connsiteY7" fmla="*/ 2673706 h 2673706"/>
              <a:gd name="connsiteX8" fmla="*/ 840079 w 1419225"/>
              <a:gd name="connsiteY8" fmla="*/ 2594153 h 2673706"/>
              <a:gd name="connsiteX9" fmla="*/ 919632 w 1419225"/>
              <a:gd name="connsiteY9" fmla="*/ 2514600 h 2673706"/>
              <a:gd name="connsiteX10" fmla="*/ 499593 w 1419225"/>
              <a:gd name="connsiteY10" fmla="*/ 2514600 h 2673706"/>
              <a:gd name="connsiteX11" fmla="*/ 579146 w 1419225"/>
              <a:gd name="connsiteY11" fmla="*/ 2594153 h 2673706"/>
              <a:gd name="connsiteX12" fmla="*/ 499593 w 1419225"/>
              <a:gd name="connsiteY12" fmla="*/ 2673706 h 2673706"/>
              <a:gd name="connsiteX13" fmla="*/ 420040 w 1419225"/>
              <a:gd name="connsiteY13" fmla="*/ 2594153 h 2673706"/>
              <a:gd name="connsiteX14" fmla="*/ 499593 w 1419225"/>
              <a:gd name="connsiteY14" fmla="*/ 2514600 h 2673706"/>
              <a:gd name="connsiteX15" fmla="*/ 79553 w 1419225"/>
              <a:gd name="connsiteY15" fmla="*/ 2514600 h 2673706"/>
              <a:gd name="connsiteX16" fmla="*/ 159106 w 1419225"/>
              <a:gd name="connsiteY16" fmla="*/ 2594153 h 2673706"/>
              <a:gd name="connsiteX17" fmla="*/ 79553 w 1419225"/>
              <a:gd name="connsiteY17" fmla="*/ 2673706 h 2673706"/>
              <a:gd name="connsiteX18" fmla="*/ 0 w 1419225"/>
              <a:gd name="connsiteY18" fmla="*/ 2594153 h 2673706"/>
              <a:gd name="connsiteX19" fmla="*/ 79553 w 1419225"/>
              <a:gd name="connsiteY19" fmla="*/ 2514600 h 2673706"/>
              <a:gd name="connsiteX20" fmla="*/ 1339672 w 1419225"/>
              <a:gd name="connsiteY20" fmla="*/ 2095500 h 2673706"/>
              <a:gd name="connsiteX21" fmla="*/ 1419225 w 1419225"/>
              <a:gd name="connsiteY21" fmla="*/ 2175053 h 2673706"/>
              <a:gd name="connsiteX22" fmla="*/ 1339672 w 1419225"/>
              <a:gd name="connsiteY22" fmla="*/ 2254606 h 2673706"/>
              <a:gd name="connsiteX23" fmla="*/ 1260119 w 1419225"/>
              <a:gd name="connsiteY23" fmla="*/ 2175053 h 2673706"/>
              <a:gd name="connsiteX24" fmla="*/ 1339672 w 1419225"/>
              <a:gd name="connsiteY24" fmla="*/ 2095500 h 2673706"/>
              <a:gd name="connsiteX25" fmla="*/ 919632 w 1419225"/>
              <a:gd name="connsiteY25" fmla="*/ 2095500 h 2673706"/>
              <a:gd name="connsiteX26" fmla="*/ 999185 w 1419225"/>
              <a:gd name="connsiteY26" fmla="*/ 2175053 h 2673706"/>
              <a:gd name="connsiteX27" fmla="*/ 919632 w 1419225"/>
              <a:gd name="connsiteY27" fmla="*/ 2254606 h 2673706"/>
              <a:gd name="connsiteX28" fmla="*/ 840079 w 1419225"/>
              <a:gd name="connsiteY28" fmla="*/ 2175053 h 2673706"/>
              <a:gd name="connsiteX29" fmla="*/ 919632 w 1419225"/>
              <a:gd name="connsiteY29" fmla="*/ 2095500 h 2673706"/>
              <a:gd name="connsiteX30" fmla="*/ 499593 w 1419225"/>
              <a:gd name="connsiteY30" fmla="*/ 2095500 h 2673706"/>
              <a:gd name="connsiteX31" fmla="*/ 579146 w 1419225"/>
              <a:gd name="connsiteY31" fmla="*/ 2175053 h 2673706"/>
              <a:gd name="connsiteX32" fmla="*/ 499593 w 1419225"/>
              <a:gd name="connsiteY32" fmla="*/ 2254606 h 2673706"/>
              <a:gd name="connsiteX33" fmla="*/ 420040 w 1419225"/>
              <a:gd name="connsiteY33" fmla="*/ 2175053 h 2673706"/>
              <a:gd name="connsiteX34" fmla="*/ 499593 w 1419225"/>
              <a:gd name="connsiteY34" fmla="*/ 2095500 h 2673706"/>
              <a:gd name="connsiteX35" fmla="*/ 79553 w 1419225"/>
              <a:gd name="connsiteY35" fmla="*/ 2095500 h 2673706"/>
              <a:gd name="connsiteX36" fmla="*/ 159106 w 1419225"/>
              <a:gd name="connsiteY36" fmla="*/ 2175053 h 2673706"/>
              <a:gd name="connsiteX37" fmla="*/ 79553 w 1419225"/>
              <a:gd name="connsiteY37" fmla="*/ 2254606 h 2673706"/>
              <a:gd name="connsiteX38" fmla="*/ 0 w 1419225"/>
              <a:gd name="connsiteY38" fmla="*/ 2175053 h 2673706"/>
              <a:gd name="connsiteX39" fmla="*/ 79553 w 1419225"/>
              <a:gd name="connsiteY39" fmla="*/ 2095500 h 2673706"/>
              <a:gd name="connsiteX40" fmla="*/ 1339672 w 1419225"/>
              <a:gd name="connsiteY40" fmla="*/ 1676400 h 2673706"/>
              <a:gd name="connsiteX41" fmla="*/ 1419225 w 1419225"/>
              <a:gd name="connsiteY41" fmla="*/ 1755953 h 2673706"/>
              <a:gd name="connsiteX42" fmla="*/ 1339672 w 1419225"/>
              <a:gd name="connsiteY42" fmla="*/ 1835506 h 2673706"/>
              <a:gd name="connsiteX43" fmla="*/ 1260119 w 1419225"/>
              <a:gd name="connsiteY43" fmla="*/ 1755953 h 2673706"/>
              <a:gd name="connsiteX44" fmla="*/ 1339672 w 1419225"/>
              <a:gd name="connsiteY44" fmla="*/ 1676400 h 2673706"/>
              <a:gd name="connsiteX45" fmla="*/ 919632 w 1419225"/>
              <a:gd name="connsiteY45" fmla="*/ 1676400 h 2673706"/>
              <a:gd name="connsiteX46" fmla="*/ 999185 w 1419225"/>
              <a:gd name="connsiteY46" fmla="*/ 1755953 h 2673706"/>
              <a:gd name="connsiteX47" fmla="*/ 919632 w 1419225"/>
              <a:gd name="connsiteY47" fmla="*/ 1835506 h 2673706"/>
              <a:gd name="connsiteX48" fmla="*/ 840079 w 1419225"/>
              <a:gd name="connsiteY48" fmla="*/ 1755953 h 2673706"/>
              <a:gd name="connsiteX49" fmla="*/ 919632 w 1419225"/>
              <a:gd name="connsiteY49" fmla="*/ 1676400 h 2673706"/>
              <a:gd name="connsiteX50" fmla="*/ 499593 w 1419225"/>
              <a:gd name="connsiteY50" fmla="*/ 1676400 h 2673706"/>
              <a:gd name="connsiteX51" fmla="*/ 579146 w 1419225"/>
              <a:gd name="connsiteY51" fmla="*/ 1755953 h 2673706"/>
              <a:gd name="connsiteX52" fmla="*/ 499593 w 1419225"/>
              <a:gd name="connsiteY52" fmla="*/ 1835506 h 2673706"/>
              <a:gd name="connsiteX53" fmla="*/ 420040 w 1419225"/>
              <a:gd name="connsiteY53" fmla="*/ 1755953 h 2673706"/>
              <a:gd name="connsiteX54" fmla="*/ 499593 w 1419225"/>
              <a:gd name="connsiteY54" fmla="*/ 1676400 h 2673706"/>
              <a:gd name="connsiteX55" fmla="*/ 79553 w 1419225"/>
              <a:gd name="connsiteY55" fmla="*/ 1676400 h 2673706"/>
              <a:gd name="connsiteX56" fmla="*/ 159106 w 1419225"/>
              <a:gd name="connsiteY56" fmla="*/ 1755953 h 2673706"/>
              <a:gd name="connsiteX57" fmla="*/ 79553 w 1419225"/>
              <a:gd name="connsiteY57" fmla="*/ 1835506 h 2673706"/>
              <a:gd name="connsiteX58" fmla="*/ 0 w 1419225"/>
              <a:gd name="connsiteY58" fmla="*/ 1755953 h 2673706"/>
              <a:gd name="connsiteX59" fmla="*/ 79553 w 1419225"/>
              <a:gd name="connsiteY59" fmla="*/ 1676400 h 2673706"/>
              <a:gd name="connsiteX60" fmla="*/ 1339672 w 1419225"/>
              <a:gd name="connsiteY60" fmla="*/ 1257300 h 2673706"/>
              <a:gd name="connsiteX61" fmla="*/ 1419225 w 1419225"/>
              <a:gd name="connsiteY61" fmla="*/ 1336853 h 2673706"/>
              <a:gd name="connsiteX62" fmla="*/ 1339672 w 1419225"/>
              <a:gd name="connsiteY62" fmla="*/ 1416406 h 2673706"/>
              <a:gd name="connsiteX63" fmla="*/ 1260119 w 1419225"/>
              <a:gd name="connsiteY63" fmla="*/ 1336853 h 2673706"/>
              <a:gd name="connsiteX64" fmla="*/ 1339672 w 1419225"/>
              <a:gd name="connsiteY64" fmla="*/ 1257300 h 2673706"/>
              <a:gd name="connsiteX65" fmla="*/ 919632 w 1419225"/>
              <a:gd name="connsiteY65" fmla="*/ 1257300 h 2673706"/>
              <a:gd name="connsiteX66" fmla="*/ 999185 w 1419225"/>
              <a:gd name="connsiteY66" fmla="*/ 1336853 h 2673706"/>
              <a:gd name="connsiteX67" fmla="*/ 919632 w 1419225"/>
              <a:gd name="connsiteY67" fmla="*/ 1416406 h 2673706"/>
              <a:gd name="connsiteX68" fmla="*/ 840079 w 1419225"/>
              <a:gd name="connsiteY68" fmla="*/ 1336853 h 2673706"/>
              <a:gd name="connsiteX69" fmla="*/ 919632 w 1419225"/>
              <a:gd name="connsiteY69" fmla="*/ 1257300 h 2673706"/>
              <a:gd name="connsiteX70" fmla="*/ 499593 w 1419225"/>
              <a:gd name="connsiteY70" fmla="*/ 1257300 h 2673706"/>
              <a:gd name="connsiteX71" fmla="*/ 579146 w 1419225"/>
              <a:gd name="connsiteY71" fmla="*/ 1336853 h 2673706"/>
              <a:gd name="connsiteX72" fmla="*/ 499593 w 1419225"/>
              <a:gd name="connsiteY72" fmla="*/ 1416406 h 2673706"/>
              <a:gd name="connsiteX73" fmla="*/ 420040 w 1419225"/>
              <a:gd name="connsiteY73" fmla="*/ 1336853 h 2673706"/>
              <a:gd name="connsiteX74" fmla="*/ 499593 w 1419225"/>
              <a:gd name="connsiteY74" fmla="*/ 1257300 h 2673706"/>
              <a:gd name="connsiteX75" fmla="*/ 79553 w 1419225"/>
              <a:gd name="connsiteY75" fmla="*/ 1257300 h 2673706"/>
              <a:gd name="connsiteX76" fmla="*/ 159106 w 1419225"/>
              <a:gd name="connsiteY76" fmla="*/ 1336853 h 2673706"/>
              <a:gd name="connsiteX77" fmla="*/ 79553 w 1419225"/>
              <a:gd name="connsiteY77" fmla="*/ 1416406 h 2673706"/>
              <a:gd name="connsiteX78" fmla="*/ 0 w 1419225"/>
              <a:gd name="connsiteY78" fmla="*/ 1336853 h 2673706"/>
              <a:gd name="connsiteX79" fmla="*/ 79553 w 1419225"/>
              <a:gd name="connsiteY79" fmla="*/ 1257300 h 2673706"/>
              <a:gd name="connsiteX80" fmla="*/ 1339672 w 1419225"/>
              <a:gd name="connsiteY80" fmla="*/ 838200 h 2673706"/>
              <a:gd name="connsiteX81" fmla="*/ 1419225 w 1419225"/>
              <a:gd name="connsiteY81" fmla="*/ 917753 h 2673706"/>
              <a:gd name="connsiteX82" fmla="*/ 1339672 w 1419225"/>
              <a:gd name="connsiteY82" fmla="*/ 997306 h 2673706"/>
              <a:gd name="connsiteX83" fmla="*/ 1260119 w 1419225"/>
              <a:gd name="connsiteY83" fmla="*/ 917753 h 2673706"/>
              <a:gd name="connsiteX84" fmla="*/ 1339672 w 1419225"/>
              <a:gd name="connsiteY84" fmla="*/ 838200 h 2673706"/>
              <a:gd name="connsiteX85" fmla="*/ 919632 w 1419225"/>
              <a:gd name="connsiteY85" fmla="*/ 838200 h 2673706"/>
              <a:gd name="connsiteX86" fmla="*/ 999185 w 1419225"/>
              <a:gd name="connsiteY86" fmla="*/ 917753 h 2673706"/>
              <a:gd name="connsiteX87" fmla="*/ 919632 w 1419225"/>
              <a:gd name="connsiteY87" fmla="*/ 997306 h 2673706"/>
              <a:gd name="connsiteX88" fmla="*/ 840079 w 1419225"/>
              <a:gd name="connsiteY88" fmla="*/ 917753 h 2673706"/>
              <a:gd name="connsiteX89" fmla="*/ 919632 w 1419225"/>
              <a:gd name="connsiteY89" fmla="*/ 838200 h 2673706"/>
              <a:gd name="connsiteX90" fmla="*/ 499593 w 1419225"/>
              <a:gd name="connsiteY90" fmla="*/ 838200 h 2673706"/>
              <a:gd name="connsiteX91" fmla="*/ 579146 w 1419225"/>
              <a:gd name="connsiteY91" fmla="*/ 917753 h 2673706"/>
              <a:gd name="connsiteX92" fmla="*/ 499593 w 1419225"/>
              <a:gd name="connsiteY92" fmla="*/ 997306 h 2673706"/>
              <a:gd name="connsiteX93" fmla="*/ 420040 w 1419225"/>
              <a:gd name="connsiteY93" fmla="*/ 917753 h 2673706"/>
              <a:gd name="connsiteX94" fmla="*/ 499593 w 1419225"/>
              <a:gd name="connsiteY94" fmla="*/ 838200 h 2673706"/>
              <a:gd name="connsiteX95" fmla="*/ 79553 w 1419225"/>
              <a:gd name="connsiteY95" fmla="*/ 838200 h 2673706"/>
              <a:gd name="connsiteX96" fmla="*/ 159106 w 1419225"/>
              <a:gd name="connsiteY96" fmla="*/ 917753 h 2673706"/>
              <a:gd name="connsiteX97" fmla="*/ 79553 w 1419225"/>
              <a:gd name="connsiteY97" fmla="*/ 997306 h 2673706"/>
              <a:gd name="connsiteX98" fmla="*/ 0 w 1419225"/>
              <a:gd name="connsiteY98" fmla="*/ 917753 h 2673706"/>
              <a:gd name="connsiteX99" fmla="*/ 79553 w 1419225"/>
              <a:gd name="connsiteY99" fmla="*/ 838200 h 2673706"/>
              <a:gd name="connsiteX100" fmla="*/ 1339672 w 1419225"/>
              <a:gd name="connsiteY100" fmla="*/ 419100 h 2673706"/>
              <a:gd name="connsiteX101" fmla="*/ 1419225 w 1419225"/>
              <a:gd name="connsiteY101" fmla="*/ 498653 h 2673706"/>
              <a:gd name="connsiteX102" fmla="*/ 1339672 w 1419225"/>
              <a:gd name="connsiteY102" fmla="*/ 578206 h 2673706"/>
              <a:gd name="connsiteX103" fmla="*/ 1260119 w 1419225"/>
              <a:gd name="connsiteY103" fmla="*/ 498653 h 2673706"/>
              <a:gd name="connsiteX104" fmla="*/ 1339672 w 1419225"/>
              <a:gd name="connsiteY104" fmla="*/ 419100 h 2673706"/>
              <a:gd name="connsiteX105" fmla="*/ 919632 w 1419225"/>
              <a:gd name="connsiteY105" fmla="*/ 419100 h 2673706"/>
              <a:gd name="connsiteX106" fmla="*/ 999185 w 1419225"/>
              <a:gd name="connsiteY106" fmla="*/ 498653 h 2673706"/>
              <a:gd name="connsiteX107" fmla="*/ 919632 w 1419225"/>
              <a:gd name="connsiteY107" fmla="*/ 578206 h 2673706"/>
              <a:gd name="connsiteX108" fmla="*/ 840079 w 1419225"/>
              <a:gd name="connsiteY108" fmla="*/ 498653 h 2673706"/>
              <a:gd name="connsiteX109" fmla="*/ 919632 w 1419225"/>
              <a:gd name="connsiteY109" fmla="*/ 419100 h 2673706"/>
              <a:gd name="connsiteX110" fmla="*/ 499593 w 1419225"/>
              <a:gd name="connsiteY110" fmla="*/ 419100 h 2673706"/>
              <a:gd name="connsiteX111" fmla="*/ 579146 w 1419225"/>
              <a:gd name="connsiteY111" fmla="*/ 498653 h 2673706"/>
              <a:gd name="connsiteX112" fmla="*/ 499593 w 1419225"/>
              <a:gd name="connsiteY112" fmla="*/ 578206 h 2673706"/>
              <a:gd name="connsiteX113" fmla="*/ 420040 w 1419225"/>
              <a:gd name="connsiteY113" fmla="*/ 498653 h 2673706"/>
              <a:gd name="connsiteX114" fmla="*/ 499593 w 1419225"/>
              <a:gd name="connsiteY114" fmla="*/ 419100 h 2673706"/>
              <a:gd name="connsiteX115" fmla="*/ 79553 w 1419225"/>
              <a:gd name="connsiteY115" fmla="*/ 419100 h 2673706"/>
              <a:gd name="connsiteX116" fmla="*/ 159106 w 1419225"/>
              <a:gd name="connsiteY116" fmla="*/ 498653 h 2673706"/>
              <a:gd name="connsiteX117" fmla="*/ 79553 w 1419225"/>
              <a:gd name="connsiteY117" fmla="*/ 578206 h 2673706"/>
              <a:gd name="connsiteX118" fmla="*/ 0 w 1419225"/>
              <a:gd name="connsiteY118" fmla="*/ 498653 h 2673706"/>
              <a:gd name="connsiteX119" fmla="*/ 79553 w 1419225"/>
              <a:gd name="connsiteY119" fmla="*/ 419100 h 2673706"/>
              <a:gd name="connsiteX120" fmla="*/ 1339672 w 1419225"/>
              <a:gd name="connsiteY120" fmla="*/ 0 h 2673706"/>
              <a:gd name="connsiteX121" fmla="*/ 1419225 w 1419225"/>
              <a:gd name="connsiteY121" fmla="*/ 79553 h 2673706"/>
              <a:gd name="connsiteX122" fmla="*/ 1339672 w 1419225"/>
              <a:gd name="connsiteY122" fmla="*/ 159106 h 2673706"/>
              <a:gd name="connsiteX123" fmla="*/ 1260119 w 1419225"/>
              <a:gd name="connsiteY123" fmla="*/ 79553 h 2673706"/>
              <a:gd name="connsiteX124" fmla="*/ 1339672 w 1419225"/>
              <a:gd name="connsiteY124" fmla="*/ 0 h 2673706"/>
              <a:gd name="connsiteX125" fmla="*/ 919632 w 1419225"/>
              <a:gd name="connsiteY125" fmla="*/ 0 h 2673706"/>
              <a:gd name="connsiteX126" fmla="*/ 999185 w 1419225"/>
              <a:gd name="connsiteY126" fmla="*/ 79553 h 2673706"/>
              <a:gd name="connsiteX127" fmla="*/ 919632 w 1419225"/>
              <a:gd name="connsiteY127" fmla="*/ 159106 h 2673706"/>
              <a:gd name="connsiteX128" fmla="*/ 840079 w 1419225"/>
              <a:gd name="connsiteY128" fmla="*/ 79553 h 2673706"/>
              <a:gd name="connsiteX129" fmla="*/ 919632 w 1419225"/>
              <a:gd name="connsiteY129" fmla="*/ 0 h 2673706"/>
              <a:gd name="connsiteX130" fmla="*/ 499593 w 1419225"/>
              <a:gd name="connsiteY130" fmla="*/ 0 h 2673706"/>
              <a:gd name="connsiteX131" fmla="*/ 579146 w 1419225"/>
              <a:gd name="connsiteY131" fmla="*/ 79553 h 2673706"/>
              <a:gd name="connsiteX132" fmla="*/ 499593 w 1419225"/>
              <a:gd name="connsiteY132" fmla="*/ 159106 h 2673706"/>
              <a:gd name="connsiteX133" fmla="*/ 420040 w 1419225"/>
              <a:gd name="connsiteY133" fmla="*/ 79553 h 2673706"/>
              <a:gd name="connsiteX134" fmla="*/ 499593 w 1419225"/>
              <a:gd name="connsiteY134" fmla="*/ 0 h 2673706"/>
              <a:gd name="connsiteX135" fmla="*/ 79553 w 1419225"/>
              <a:gd name="connsiteY135" fmla="*/ 0 h 2673706"/>
              <a:gd name="connsiteX136" fmla="*/ 159106 w 1419225"/>
              <a:gd name="connsiteY136" fmla="*/ 79553 h 2673706"/>
              <a:gd name="connsiteX137" fmla="*/ 79553 w 1419225"/>
              <a:gd name="connsiteY137" fmla="*/ 159106 h 2673706"/>
              <a:gd name="connsiteX138" fmla="*/ 0 w 1419225"/>
              <a:gd name="connsiteY138" fmla="*/ 79553 h 2673706"/>
              <a:gd name="connsiteX139" fmla="*/ 79553 w 1419225"/>
              <a:gd name="connsiteY139" fmla="*/ 0 h 267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419225" h="2673706">
                <a:moveTo>
                  <a:pt x="1339672" y="2514600"/>
                </a:moveTo>
                <a:cubicBezTo>
                  <a:pt x="1383608" y="2514600"/>
                  <a:pt x="1419225" y="2550217"/>
                  <a:pt x="1419225" y="2594153"/>
                </a:cubicBezTo>
                <a:cubicBezTo>
                  <a:pt x="1419225" y="2638089"/>
                  <a:pt x="1383608" y="2673706"/>
                  <a:pt x="1339672" y="2673706"/>
                </a:cubicBezTo>
                <a:cubicBezTo>
                  <a:pt x="1295736" y="2673706"/>
                  <a:pt x="1260119" y="2638089"/>
                  <a:pt x="1260119" y="2594153"/>
                </a:cubicBezTo>
                <a:cubicBezTo>
                  <a:pt x="1260119" y="2550217"/>
                  <a:pt x="1295736" y="2514600"/>
                  <a:pt x="1339672" y="2514600"/>
                </a:cubicBezTo>
                <a:close/>
                <a:moveTo>
                  <a:pt x="919632" y="2514600"/>
                </a:moveTo>
                <a:cubicBezTo>
                  <a:pt x="963568" y="2514600"/>
                  <a:pt x="999185" y="2550217"/>
                  <a:pt x="999185" y="2594153"/>
                </a:cubicBezTo>
                <a:cubicBezTo>
                  <a:pt x="999185" y="2638089"/>
                  <a:pt x="963568" y="2673706"/>
                  <a:pt x="919632" y="2673706"/>
                </a:cubicBezTo>
                <a:cubicBezTo>
                  <a:pt x="875696" y="2673706"/>
                  <a:pt x="840079" y="2638089"/>
                  <a:pt x="840079" y="2594153"/>
                </a:cubicBezTo>
                <a:cubicBezTo>
                  <a:pt x="840079" y="2550217"/>
                  <a:pt x="875696" y="2514600"/>
                  <a:pt x="919632" y="2514600"/>
                </a:cubicBezTo>
                <a:close/>
                <a:moveTo>
                  <a:pt x="499593" y="2514600"/>
                </a:moveTo>
                <a:cubicBezTo>
                  <a:pt x="543529" y="2514600"/>
                  <a:pt x="579146" y="2550217"/>
                  <a:pt x="579146" y="2594153"/>
                </a:cubicBezTo>
                <a:cubicBezTo>
                  <a:pt x="579146" y="2638089"/>
                  <a:pt x="543529" y="2673706"/>
                  <a:pt x="499593" y="2673706"/>
                </a:cubicBezTo>
                <a:cubicBezTo>
                  <a:pt x="455657" y="2673706"/>
                  <a:pt x="420040" y="2638089"/>
                  <a:pt x="420040" y="2594153"/>
                </a:cubicBezTo>
                <a:cubicBezTo>
                  <a:pt x="420040" y="2550217"/>
                  <a:pt x="455657" y="2514600"/>
                  <a:pt x="499593" y="2514600"/>
                </a:cubicBezTo>
                <a:close/>
                <a:moveTo>
                  <a:pt x="79553" y="2514600"/>
                </a:moveTo>
                <a:cubicBezTo>
                  <a:pt x="123489" y="2514600"/>
                  <a:pt x="159106" y="2550217"/>
                  <a:pt x="159106" y="2594153"/>
                </a:cubicBezTo>
                <a:cubicBezTo>
                  <a:pt x="159106" y="2638089"/>
                  <a:pt x="123489" y="2673706"/>
                  <a:pt x="79553" y="2673706"/>
                </a:cubicBezTo>
                <a:cubicBezTo>
                  <a:pt x="35617" y="2673706"/>
                  <a:pt x="0" y="2638089"/>
                  <a:pt x="0" y="2594153"/>
                </a:cubicBezTo>
                <a:cubicBezTo>
                  <a:pt x="0" y="2550217"/>
                  <a:pt x="35617" y="2514600"/>
                  <a:pt x="79553" y="2514600"/>
                </a:cubicBezTo>
                <a:close/>
                <a:moveTo>
                  <a:pt x="1339672" y="2095500"/>
                </a:moveTo>
                <a:cubicBezTo>
                  <a:pt x="1383608" y="2095500"/>
                  <a:pt x="1419225" y="2131117"/>
                  <a:pt x="1419225" y="2175053"/>
                </a:cubicBezTo>
                <a:cubicBezTo>
                  <a:pt x="1419225" y="2218989"/>
                  <a:pt x="1383608" y="2254606"/>
                  <a:pt x="1339672" y="2254606"/>
                </a:cubicBezTo>
                <a:cubicBezTo>
                  <a:pt x="1295736" y="2254606"/>
                  <a:pt x="1260119" y="2218989"/>
                  <a:pt x="1260119" y="2175053"/>
                </a:cubicBezTo>
                <a:cubicBezTo>
                  <a:pt x="1260119" y="2131117"/>
                  <a:pt x="1295736" y="2095500"/>
                  <a:pt x="1339672" y="2095500"/>
                </a:cubicBezTo>
                <a:close/>
                <a:moveTo>
                  <a:pt x="919632" y="2095500"/>
                </a:moveTo>
                <a:cubicBezTo>
                  <a:pt x="963568" y="2095500"/>
                  <a:pt x="999185" y="2131117"/>
                  <a:pt x="999185" y="2175053"/>
                </a:cubicBezTo>
                <a:cubicBezTo>
                  <a:pt x="999185" y="2218989"/>
                  <a:pt x="963568" y="2254606"/>
                  <a:pt x="919632" y="2254606"/>
                </a:cubicBezTo>
                <a:cubicBezTo>
                  <a:pt x="875696" y="2254606"/>
                  <a:pt x="840079" y="2218989"/>
                  <a:pt x="840079" y="2175053"/>
                </a:cubicBezTo>
                <a:cubicBezTo>
                  <a:pt x="840079" y="2131117"/>
                  <a:pt x="875696" y="2095500"/>
                  <a:pt x="919632" y="2095500"/>
                </a:cubicBezTo>
                <a:close/>
                <a:moveTo>
                  <a:pt x="499593" y="2095500"/>
                </a:moveTo>
                <a:cubicBezTo>
                  <a:pt x="543529" y="2095500"/>
                  <a:pt x="579146" y="2131117"/>
                  <a:pt x="579146" y="2175053"/>
                </a:cubicBezTo>
                <a:cubicBezTo>
                  <a:pt x="579146" y="2218989"/>
                  <a:pt x="543529" y="2254606"/>
                  <a:pt x="499593" y="2254606"/>
                </a:cubicBezTo>
                <a:cubicBezTo>
                  <a:pt x="455657" y="2254606"/>
                  <a:pt x="420040" y="2218989"/>
                  <a:pt x="420040" y="2175053"/>
                </a:cubicBezTo>
                <a:cubicBezTo>
                  <a:pt x="420040" y="2131117"/>
                  <a:pt x="455657" y="2095500"/>
                  <a:pt x="499593" y="2095500"/>
                </a:cubicBezTo>
                <a:close/>
                <a:moveTo>
                  <a:pt x="79553" y="2095500"/>
                </a:moveTo>
                <a:cubicBezTo>
                  <a:pt x="123489" y="2095500"/>
                  <a:pt x="159106" y="2131117"/>
                  <a:pt x="159106" y="2175053"/>
                </a:cubicBezTo>
                <a:cubicBezTo>
                  <a:pt x="159106" y="2218989"/>
                  <a:pt x="123489" y="2254606"/>
                  <a:pt x="79553" y="2254606"/>
                </a:cubicBezTo>
                <a:cubicBezTo>
                  <a:pt x="35617" y="2254606"/>
                  <a:pt x="0" y="2218989"/>
                  <a:pt x="0" y="2175053"/>
                </a:cubicBezTo>
                <a:cubicBezTo>
                  <a:pt x="0" y="2131117"/>
                  <a:pt x="35617" y="2095500"/>
                  <a:pt x="79553" y="2095500"/>
                </a:cubicBezTo>
                <a:close/>
                <a:moveTo>
                  <a:pt x="1339672" y="1676400"/>
                </a:moveTo>
                <a:cubicBezTo>
                  <a:pt x="1383608" y="1676400"/>
                  <a:pt x="1419225" y="1712017"/>
                  <a:pt x="1419225" y="1755953"/>
                </a:cubicBezTo>
                <a:cubicBezTo>
                  <a:pt x="1419225" y="1799889"/>
                  <a:pt x="1383608" y="1835506"/>
                  <a:pt x="1339672" y="1835506"/>
                </a:cubicBezTo>
                <a:cubicBezTo>
                  <a:pt x="1295736" y="1835506"/>
                  <a:pt x="1260119" y="1799889"/>
                  <a:pt x="1260119" y="1755953"/>
                </a:cubicBezTo>
                <a:cubicBezTo>
                  <a:pt x="1260119" y="1712017"/>
                  <a:pt x="1295736" y="1676400"/>
                  <a:pt x="1339672" y="1676400"/>
                </a:cubicBezTo>
                <a:close/>
                <a:moveTo>
                  <a:pt x="919632" y="1676400"/>
                </a:moveTo>
                <a:cubicBezTo>
                  <a:pt x="963568" y="1676400"/>
                  <a:pt x="999185" y="1712017"/>
                  <a:pt x="999185" y="1755953"/>
                </a:cubicBezTo>
                <a:cubicBezTo>
                  <a:pt x="999185" y="1799889"/>
                  <a:pt x="963568" y="1835506"/>
                  <a:pt x="919632" y="1835506"/>
                </a:cubicBezTo>
                <a:cubicBezTo>
                  <a:pt x="875696" y="1835506"/>
                  <a:pt x="840079" y="1799889"/>
                  <a:pt x="840079" y="1755953"/>
                </a:cubicBezTo>
                <a:cubicBezTo>
                  <a:pt x="840079" y="1712017"/>
                  <a:pt x="875696" y="1676400"/>
                  <a:pt x="919632" y="1676400"/>
                </a:cubicBezTo>
                <a:close/>
                <a:moveTo>
                  <a:pt x="499593" y="1676400"/>
                </a:moveTo>
                <a:cubicBezTo>
                  <a:pt x="543529" y="1676400"/>
                  <a:pt x="579146" y="1712017"/>
                  <a:pt x="579146" y="1755953"/>
                </a:cubicBezTo>
                <a:cubicBezTo>
                  <a:pt x="579146" y="1799889"/>
                  <a:pt x="543529" y="1835506"/>
                  <a:pt x="499593" y="1835506"/>
                </a:cubicBezTo>
                <a:cubicBezTo>
                  <a:pt x="455657" y="1835506"/>
                  <a:pt x="420040" y="1799889"/>
                  <a:pt x="420040" y="1755953"/>
                </a:cubicBezTo>
                <a:cubicBezTo>
                  <a:pt x="420040" y="1712017"/>
                  <a:pt x="455657" y="1676400"/>
                  <a:pt x="499593" y="1676400"/>
                </a:cubicBezTo>
                <a:close/>
                <a:moveTo>
                  <a:pt x="79553" y="1676400"/>
                </a:moveTo>
                <a:cubicBezTo>
                  <a:pt x="123489" y="1676400"/>
                  <a:pt x="159106" y="1712017"/>
                  <a:pt x="159106" y="1755953"/>
                </a:cubicBezTo>
                <a:cubicBezTo>
                  <a:pt x="159106" y="1799889"/>
                  <a:pt x="123489" y="1835506"/>
                  <a:pt x="79553" y="1835506"/>
                </a:cubicBezTo>
                <a:cubicBezTo>
                  <a:pt x="35617" y="1835506"/>
                  <a:pt x="0" y="1799889"/>
                  <a:pt x="0" y="1755953"/>
                </a:cubicBezTo>
                <a:cubicBezTo>
                  <a:pt x="0" y="1712017"/>
                  <a:pt x="35617" y="1676400"/>
                  <a:pt x="79553" y="1676400"/>
                </a:cubicBezTo>
                <a:close/>
                <a:moveTo>
                  <a:pt x="1339672" y="1257300"/>
                </a:moveTo>
                <a:cubicBezTo>
                  <a:pt x="1383608" y="1257300"/>
                  <a:pt x="1419225" y="1292917"/>
                  <a:pt x="1419225" y="1336853"/>
                </a:cubicBezTo>
                <a:cubicBezTo>
                  <a:pt x="1419225" y="1380789"/>
                  <a:pt x="1383608" y="1416406"/>
                  <a:pt x="1339672" y="1416406"/>
                </a:cubicBezTo>
                <a:cubicBezTo>
                  <a:pt x="1295736" y="1416406"/>
                  <a:pt x="1260119" y="1380789"/>
                  <a:pt x="1260119" y="1336853"/>
                </a:cubicBezTo>
                <a:cubicBezTo>
                  <a:pt x="1260119" y="1292917"/>
                  <a:pt x="1295736" y="1257300"/>
                  <a:pt x="1339672" y="1257300"/>
                </a:cubicBezTo>
                <a:close/>
                <a:moveTo>
                  <a:pt x="919632" y="1257300"/>
                </a:moveTo>
                <a:cubicBezTo>
                  <a:pt x="963568" y="1257300"/>
                  <a:pt x="999185" y="1292917"/>
                  <a:pt x="999185" y="1336853"/>
                </a:cubicBezTo>
                <a:cubicBezTo>
                  <a:pt x="999185" y="1380789"/>
                  <a:pt x="963568" y="1416406"/>
                  <a:pt x="919632" y="1416406"/>
                </a:cubicBezTo>
                <a:cubicBezTo>
                  <a:pt x="875696" y="1416406"/>
                  <a:pt x="840079" y="1380789"/>
                  <a:pt x="840079" y="1336853"/>
                </a:cubicBezTo>
                <a:cubicBezTo>
                  <a:pt x="840079" y="1292917"/>
                  <a:pt x="875696" y="1257300"/>
                  <a:pt x="919632" y="1257300"/>
                </a:cubicBezTo>
                <a:close/>
                <a:moveTo>
                  <a:pt x="499593" y="1257300"/>
                </a:moveTo>
                <a:cubicBezTo>
                  <a:pt x="543529" y="1257300"/>
                  <a:pt x="579146" y="1292917"/>
                  <a:pt x="579146" y="1336853"/>
                </a:cubicBezTo>
                <a:cubicBezTo>
                  <a:pt x="579146" y="1380789"/>
                  <a:pt x="543529" y="1416406"/>
                  <a:pt x="499593" y="1416406"/>
                </a:cubicBezTo>
                <a:cubicBezTo>
                  <a:pt x="455657" y="1416406"/>
                  <a:pt x="420040" y="1380789"/>
                  <a:pt x="420040" y="1336853"/>
                </a:cubicBezTo>
                <a:cubicBezTo>
                  <a:pt x="420040" y="1292917"/>
                  <a:pt x="455657" y="1257300"/>
                  <a:pt x="499593" y="1257300"/>
                </a:cubicBezTo>
                <a:close/>
                <a:moveTo>
                  <a:pt x="79553" y="1257300"/>
                </a:moveTo>
                <a:cubicBezTo>
                  <a:pt x="123489" y="1257300"/>
                  <a:pt x="159106" y="1292917"/>
                  <a:pt x="159106" y="1336853"/>
                </a:cubicBezTo>
                <a:cubicBezTo>
                  <a:pt x="159106" y="1380789"/>
                  <a:pt x="123489" y="1416406"/>
                  <a:pt x="79553" y="1416406"/>
                </a:cubicBezTo>
                <a:cubicBezTo>
                  <a:pt x="35617" y="1416406"/>
                  <a:pt x="0" y="1380789"/>
                  <a:pt x="0" y="1336853"/>
                </a:cubicBezTo>
                <a:cubicBezTo>
                  <a:pt x="0" y="1292917"/>
                  <a:pt x="35617" y="1257300"/>
                  <a:pt x="79553" y="1257300"/>
                </a:cubicBezTo>
                <a:close/>
                <a:moveTo>
                  <a:pt x="1339672" y="838200"/>
                </a:moveTo>
                <a:cubicBezTo>
                  <a:pt x="1383608" y="838200"/>
                  <a:pt x="1419225" y="873817"/>
                  <a:pt x="1419225" y="917753"/>
                </a:cubicBezTo>
                <a:cubicBezTo>
                  <a:pt x="1419225" y="961689"/>
                  <a:pt x="1383608" y="997306"/>
                  <a:pt x="1339672" y="997306"/>
                </a:cubicBezTo>
                <a:cubicBezTo>
                  <a:pt x="1295736" y="997306"/>
                  <a:pt x="1260119" y="961689"/>
                  <a:pt x="1260119" y="917753"/>
                </a:cubicBezTo>
                <a:cubicBezTo>
                  <a:pt x="1260119" y="873817"/>
                  <a:pt x="1295736" y="838200"/>
                  <a:pt x="1339672" y="838200"/>
                </a:cubicBezTo>
                <a:close/>
                <a:moveTo>
                  <a:pt x="919632" y="838200"/>
                </a:moveTo>
                <a:cubicBezTo>
                  <a:pt x="963568" y="838200"/>
                  <a:pt x="999185" y="873817"/>
                  <a:pt x="999185" y="917753"/>
                </a:cubicBezTo>
                <a:cubicBezTo>
                  <a:pt x="999185" y="961689"/>
                  <a:pt x="963568" y="997306"/>
                  <a:pt x="919632" y="997306"/>
                </a:cubicBezTo>
                <a:cubicBezTo>
                  <a:pt x="875696" y="997306"/>
                  <a:pt x="840079" y="961689"/>
                  <a:pt x="840079" y="917753"/>
                </a:cubicBezTo>
                <a:cubicBezTo>
                  <a:pt x="840079" y="873817"/>
                  <a:pt x="875696" y="838200"/>
                  <a:pt x="919632" y="838200"/>
                </a:cubicBezTo>
                <a:close/>
                <a:moveTo>
                  <a:pt x="499593" y="838200"/>
                </a:moveTo>
                <a:cubicBezTo>
                  <a:pt x="543529" y="838200"/>
                  <a:pt x="579146" y="873817"/>
                  <a:pt x="579146" y="917753"/>
                </a:cubicBezTo>
                <a:cubicBezTo>
                  <a:pt x="579146" y="961689"/>
                  <a:pt x="543529" y="997306"/>
                  <a:pt x="499593" y="997306"/>
                </a:cubicBezTo>
                <a:cubicBezTo>
                  <a:pt x="455657" y="997306"/>
                  <a:pt x="420040" y="961689"/>
                  <a:pt x="420040" y="917753"/>
                </a:cubicBezTo>
                <a:cubicBezTo>
                  <a:pt x="420040" y="873817"/>
                  <a:pt x="455657" y="838200"/>
                  <a:pt x="499593" y="838200"/>
                </a:cubicBezTo>
                <a:close/>
                <a:moveTo>
                  <a:pt x="79553" y="838200"/>
                </a:moveTo>
                <a:cubicBezTo>
                  <a:pt x="123489" y="838200"/>
                  <a:pt x="159106" y="873817"/>
                  <a:pt x="159106" y="917753"/>
                </a:cubicBezTo>
                <a:cubicBezTo>
                  <a:pt x="159106" y="961689"/>
                  <a:pt x="123489" y="997306"/>
                  <a:pt x="79553" y="997306"/>
                </a:cubicBezTo>
                <a:cubicBezTo>
                  <a:pt x="35617" y="997306"/>
                  <a:pt x="0" y="961689"/>
                  <a:pt x="0" y="917753"/>
                </a:cubicBezTo>
                <a:cubicBezTo>
                  <a:pt x="0" y="873817"/>
                  <a:pt x="35617" y="838200"/>
                  <a:pt x="79553" y="838200"/>
                </a:cubicBezTo>
                <a:close/>
                <a:moveTo>
                  <a:pt x="1339672" y="419100"/>
                </a:moveTo>
                <a:cubicBezTo>
                  <a:pt x="1383608" y="419100"/>
                  <a:pt x="1419225" y="454717"/>
                  <a:pt x="1419225" y="498653"/>
                </a:cubicBezTo>
                <a:cubicBezTo>
                  <a:pt x="1419225" y="542589"/>
                  <a:pt x="1383608" y="578206"/>
                  <a:pt x="1339672" y="578206"/>
                </a:cubicBezTo>
                <a:cubicBezTo>
                  <a:pt x="1295736" y="578206"/>
                  <a:pt x="1260119" y="542589"/>
                  <a:pt x="1260119" y="498653"/>
                </a:cubicBezTo>
                <a:cubicBezTo>
                  <a:pt x="1260119" y="454717"/>
                  <a:pt x="1295736" y="419100"/>
                  <a:pt x="1339672" y="419100"/>
                </a:cubicBezTo>
                <a:close/>
                <a:moveTo>
                  <a:pt x="919632" y="419100"/>
                </a:moveTo>
                <a:cubicBezTo>
                  <a:pt x="963568" y="419100"/>
                  <a:pt x="999185" y="454717"/>
                  <a:pt x="999185" y="498653"/>
                </a:cubicBezTo>
                <a:cubicBezTo>
                  <a:pt x="999185" y="542589"/>
                  <a:pt x="963568" y="578206"/>
                  <a:pt x="919632" y="578206"/>
                </a:cubicBezTo>
                <a:cubicBezTo>
                  <a:pt x="875696" y="578206"/>
                  <a:pt x="840079" y="542589"/>
                  <a:pt x="840079" y="498653"/>
                </a:cubicBezTo>
                <a:cubicBezTo>
                  <a:pt x="840079" y="454717"/>
                  <a:pt x="875696" y="419100"/>
                  <a:pt x="919632" y="419100"/>
                </a:cubicBezTo>
                <a:close/>
                <a:moveTo>
                  <a:pt x="499593" y="419100"/>
                </a:moveTo>
                <a:cubicBezTo>
                  <a:pt x="543529" y="419100"/>
                  <a:pt x="579146" y="454717"/>
                  <a:pt x="579146" y="498653"/>
                </a:cubicBezTo>
                <a:cubicBezTo>
                  <a:pt x="579146" y="542589"/>
                  <a:pt x="543529" y="578206"/>
                  <a:pt x="499593" y="578206"/>
                </a:cubicBezTo>
                <a:cubicBezTo>
                  <a:pt x="455657" y="578206"/>
                  <a:pt x="420040" y="542589"/>
                  <a:pt x="420040" y="498653"/>
                </a:cubicBezTo>
                <a:cubicBezTo>
                  <a:pt x="420040" y="454717"/>
                  <a:pt x="455657" y="419100"/>
                  <a:pt x="499593" y="419100"/>
                </a:cubicBezTo>
                <a:close/>
                <a:moveTo>
                  <a:pt x="79553" y="419100"/>
                </a:moveTo>
                <a:cubicBezTo>
                  <a:pt x="123489" y="419100"/>
                  <a:pt x="159106" y="454717"/>
                  <a:pt x="159106" y="498653"/>
                </a:cubicBezTo>
                <a:cubicBezTo>
                  <a:pt x="159106" y="542589"/>
                  <a:pt x="123489" y="578206"/>
                  <a:pt x="79553" y="578206"/>
                </a:cubicBezTo>
                <a:cubicBezTo>
                  <a:pt x="35617" y="578206"/>
                  <a:pt x="0" y="542589"/>
                  <a:pt x="0" y="498653"/>
                </a:cubicBezTo>
                <a:cubicBezTo>
                  <a:pt x="0" y="454717"/>
                  <a:pt x="35617" y="419100"/>
                  <a:pt x="79553" y="419100"/>
                </a:cubicBezTo>
                <a:close/>
                <a:moveTo>
                  <a:pt x="1339672" y="0"/>
                </a:moveTo>
                <a:cubicBezTo>
                  <a:pt x="1383608" y="0"/>
                  <a:pt x="1419225" y="35617"/>
                  <a:pt x="1419225" y="79553"/>
                </a:cubicBezTo>
                <a:cubicBezTo>
                  <a:pt x="1419225" y="123489"/>
                  <a:pt x="1383608" y="159106"/>
                  <a:pt x="1339672" y="159106"/>
                </a:cubicBezTo>
                <a:cubicBezTo>
                  <a:pt x="1295736" y="159106"/>
                  <a:pt x="1260119" y="123489"/>
                  <a:pt x="1260119" y="79553"/>
                </a:cubicBezTo>
                <a:cubicBezTo>
                  <a:pt x="1260119" y="35617"/>
                  <a:pt x="1295736" y="0"/>
                  <a:pt x="1339672" y="0"/>
                </a:cubicBezTo>
                <a:close/>
                <a:moveTo>
                  <a:pt x="919632" y="0"/>
                </a:moveTo>
                <a:cubicBezTo>
                  <a:pt x="963568" y="0"/>
                  <a:pt x="999185" y="35617"/>
                  <a:pt x="999185" y="79553"/>
                </a:cubicBezTo>
                <a:cubicBezTo>
                  <a:pt x="999185" y="123489"/>
                  <a:pt x="963568" y="159106"/>
                  <a:pt x="919632" y="159106"/>
                </a:cubicBezTo>
                <a:cubicBezTo>
                  <a:pt x="875696" y="159106"/>
                  <a:pt x="840079" y="123489"/>
                  <a:pt x="840079" y="79553"/>
                </a:cubicBezTo>
                <a:cubicBezTo>
                  <a:pt x="840079" y="35617"/>
                  <a:pt x="875696" y="0"/>
                  <a:pt x="919632" y="0"/>
                </a:cubicBezTo>
                <a:close/>
                <a:moveTo>
                  <a:pt x="499593" y="0"/>
                </a:moveTo>
                <a:cubicBezTo>
                  <a:pt x="543529" y="0"/>
                  <a:pt x="579146" y="35617"/>
                  <a:pt x="579146" y="79553"/>
                </a:cubicBezTo>
                <a:cubicBezTo>
                  <a:pt x="579146" y="123489"/>
                  <a:pt x="543529" y="159106"/>
                  <a:pt x="499593" y="159106"/>
                </a:cubicBezTo>
                <a:cubicBezTo>
                  <a:pt x="455657" y="159106"/>
                  <a:pt x="420040" y="123489"/>
                  <a:pt x="420040" y="79553"/>
                </a:cubicBezTo>
                <a:cubicBezTo>
                  <a:pt x="420040" y="35617"/>
                  <a:pt x="455657" y="0"/>
                  <a:pt x="499593" y="0"/>
                </a:cubicBezTo>
                <a:close/>
                <a:moveTo>
                  <a:pt x="79553" y="0"/>
                </a:moveTo>
                <a:cubicBezTo>
                  <a:pt x="123489" y="0"/>
                  <a:pt x="159106" y="35617"/>
                  <a:pt x="159106" y="79553"/>
                </a:cubicBezTo>
                <a:cubicBezTo>
                  <a:pt x="159106" y="123489"/>
                  <a:pt x="123489" y="159106"/>
                  <a:pt x="79553" y="159106"/>
                </a:cubicBezTo>
                <a:cubicBezTo>
                  <a:pt x="35617" y="159106"/>
                  <a:pt x="0" y="123489"/>
                  <a:pt x="0" y="79553"/>
                </a:cubicBezTo>
                <a:cubicBezTo>
                  <a:pt x="0" y="35617"/>
                  <a:pt x="35617" y="0"/>
                  <a:pt x="79553" y="0"/>
                </a:cubicBezTo>
                <a:close/>
              </a:path>
            </a:pathLst>
          </a:custGeom>
          <a:solidFill>
            <a:srgbClr val="2FC5D9">
              <a:alpha val="59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 descr="logo-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35" y="1393190"/>
            <a:ext cx="3930015" cy="759460"/>
          </a:xfrm>
          <a:prstGeom prst="rect">
            <a:avLst/>
          </a:prstGeom>
        </p:spPr>
      </p:pic>
      <p:pic>
        <p:nvPicPr>
          <p:cNvPr id="34" name="图片 33" descr="校训-黑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105" y="335280"/>
            <a:ext cx="2732405" cy="412115"/>
          </a:xfrm>
          <a:prstGeom prst="rect">
            <a:avLst/>
          </a:prstGeom>
        </p:spPr>
      </p:pic>
      <p:pic>
        <p:nvPicPr>
          <p:cNvPr id="3" name="图片 2" descr="建筑剪影-色块-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065" y="5887085"/>
            <a:ext cx="3373120" cy="673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D9F4F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: 空心 43"/>
          <p:cNvSpPr/>
          <p:nvPr/>
        </p:nvSpPr>
        <p:spPr>
          <a:xfrm>
            <a:off x="-1072778" y="-435127"/>
            <a:ext cx="7989278" cy="7989278"/>
          </a:xfrm>
          <a:prstGeom prst="donut">
            <a:avLst>
              <a:gd name="adj" fmla="val 28764"/>
            </a:avLst>
          </a:prstGeom>
          <a:gradFill flip="none" rotWithShape="1">
            <a:gsLst>
              <a:gs pos="0">
                <a:srgbClr val="D9F4FB">
                  <a:alpha val="0"/>
                </a:srgbClr>
              </a:gs>
              <a:gs pos="99000">
                <a:srgbClr val="D9F4FB">
                  <a:lumMod val="97000"/>
                  <a:alpha val="5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62000">
                  <a:srgbClr val="D9F4FB">
                    <a:alpha val="0"/>
                  </a:srgbClr>
                </a:gs>
                <a:gs pos="89000">
                  <a:srgbClr val="D9F4FB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643968" y="-1"/>
            <a:ext cx="1809726" cy="6858001"/>
          </a:xfrm>
          <a:prstGeom prst="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600" b="1" cap="all" dirty="0">
                <a:ln w="12700">
                  <a:solidFill>
                    <a:srgbClr val="A5D6E4">
                      <a:alpha val="46000"/>
                    </a:srgbClr>
                  </a:solidFill>
                </a:ln>
                <a:noFill/>
                <a:latin typeface="+mj-ea"/>
                <a:ea typeface="+mj-ea"/>
              </a:rPr>
              <a:t>Contents</a:t>
            </a:r>
            <a:endParaRPr lang="zh-CN" altLang="en-US" sz="9600" b="1" cap="all" dirty="0">
              <a:ln w="12700">
                <a:solidFill>
                  <a:srgbClr val="A5D6E4">
                    <a:alpha val="46000"/>
                  </a:srgbClr>
                </a:solidFill>
              </a:ln>
              <a:noFill/>
              <a:latin typeface="+mj-ea"/>
              <a:ea typeface="+mj-ea"/>
            </a:endParaRPr>
          </a:p>
        </p:txBody>
      </p:sp>
      <p:sp>
        <p:nvSpPr>
          <p:cNvPr id="22" name="圆: 空心 21"/>
          <p:cNvSpPr/>
          <p:nvPr/>
        </p:nvSpPr>
        <p:spPr>
          <a:xfrm>
            <a:off x="-805599" y="290839"/>
            <a:ext cx="6276320" cy="6276320"/>
          </a:xfrm>
          <a:prstGeom prst="donut">
            <a:avLst>
              <a:gd name="adj" fmla="val 28764"/>
            </a:avLst>
          </a:prstGeom>
          <a:gradFill flip="none" rotWithShape="1">
            <a:gsLst>
              <a:gs pos="0">
                <a:srgbClr val="D9F4FB">
                  <a:alpha val="0"/>
                </a:srgbClr>
              </a:gs>
              <a:gs pos="99000">
                <a:srgbClr val="D9F4FB">
                  <a:lumMod val="97000"/>
                  <a:alpha val="45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62000">
                  <a:srgbClr val="D9F4FB">
                    <a:alpha val="0"/>
                  </a:srgbClr>
                </a:gs>
                <a:gs pos="89000">
                  <a:srgbClr val="D9F4FB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: 形状 31"/>
          <p:cNvSpPr/>
          <p:nvPr/>
        </p:nvSpPr>
        <p:spPr>
          <a:xfrm>
            <a:off x="0" y="1291103"/>
            <a:ext cx="4533980" cy="4275792"/>
          </a:xfrm>
          <a:custGeom>
            <a:avLst/>
            <a:gdLst>
              <a:gd name="connsiteX0" fmla="*/ 2407891 w 4533980"/>
              <a:gd name="connsiteY0" fmla="*/ 1230485 h 4275792"/>
              <a:gd name="connsiteX1" fmla="*/ 2407891 w 4533980"/>
              <a:gd name="connsiteY1" fmla="*/ 3045307 h 4275792"/>
              <a:gd name="connsiteX2" fmla="*/ 2488923 w 4533980"/>
              <a:gd name="connsiteY2" fmla="*/ 3041215 h 4275792"/>
              <a:gd name="connsiteX3" fmla="*/ 3304091 w 4533980"/>
              <a:gd name="connsiteY3" fmla="*/ 2137896 h 4275792"/>
              <a:gd name="connsiteX4" fmla="*/ 2488923 w 4533980"/>
              <a:gd name="connsiteY4" fmla="*/ 1234577 h 4275792"/>
              <a:gd name="connsiteX5" fmla="*/ 0 w 4533980"/>
              <a:gd name="connsiteY5" fmla="*/ 0 h 4275792"/>
              <a:gd name="connsiteX6" fmla="*/ 2396084 w 4533980"/>
              <a:gd name="connsiteY6" fmla="*/ 0 h 4275792"/>
              <a:gd name="connsiteX7" fmla="*/ 2407891 w 4533980"/>
              <a:gd name="connsiteY7" fmla="*/ 0 h 4275792"/>
              <a:gd name="connsiteX8" fmla="*/ 2407891 w 4533980"/>
              <a:gd name="connsiteY8" fmla="*/ 596 h 4275792"/>
              <a:gd name="connsiteX9" fmla="*/ 2614672 w 4533980"/>
              <a:gd name="connsiteY9" fmla="*/ 11038 h 4275792"/>
              <a:gd name="connsiteX10" fmla="*/ 4533980 w 4533980"/>
              <a:gd name="connsiteY10" fmla="*/ 2137896 h 4275792"/>
              <a:gd name="connsiteX11" fmla="*/ 2614672 w 4533980"/>
              <a:gd name="connsiteY11" fmla="*/ 4264755 h 4275792"/>
              <a:gd name="connsiteX12" fmla="*/ 2407891 w 4533980"/>
              <a:gd name="connsiteY12" fmla="*/ 4275196 h 4275792"/>
              <a:gd name="connsiteX13" fmla="*/ 2407891 w 4533980"/>
              <a:gd name="connsiteY13" fmla="*/ 4275792 h 4275792"/>
              <a:gd name="connsiteX14" fmla="*/ 2396084 w 4533980"/>
              <a:gd name="connsiteY14" fmla="*/ 4275792 h 4275792"/>
              <a:gd name="connsiteX15" fmla="*/ 0 w 4533980"/>
              <a:gd name="connsiteY15" fmla="*/ 4275792 h 427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33980" h="4275792">
                <a:moveTo>
                  <a:pt x="2407891" y="1230485"/>
                </a:moveTo>
                <a:lnTo>
                  <a:pt x="2407891" y="3045307"/>
                </a:lnTo>
                <a:lnTo>
                  <a:pt x="2488923" y="3041215"/>
                </a:lnTo>
                <a:cubicBezTo>
                  <a:pt x="2946790" y="2994716"/>
                  <a:pt x="3304091" y="2608032"/>
                  <a:pt x="3304091" y="2137896"/>
                </a:cubicBezTo>
                <a:cubicBezTo>
                  <a:pt x="3304091" y="1667761"/>
                  <a:pt x="2946790" y="1281076"/>
                  <a:pt x="2488923" y="1234577"/>
                </a:cubicBezTo>
                <a:close/>
                <a:moveTo>
                  <a:pt x="0" y="0"/>
                </a:moveTo>
                <a:lnTo>
                  <a:pt x="2396084" y="0"/>
                </a:lnTo>
                <a:lnTo>
                  <a:pt x="2407891" y="0"/>
                </a:lnTo>
                <a:lnTo>
                  <a:pt x="2407891" y="596"/>
                </a:lnTo>
                <a:lnTo>
                  <a:pt x="2614672" y="11038"/>
                </a:lnTo>
                <a:cubicBezTo>
                  <a:pt x="3692718" y="120520"/>
                  <a:pt x="4533980" y="1030965"/>
                  <a:pt x="4533980" y="2137896"/>
                </a:cubicBezTo>
                <a:cubicBezTo>
                  <a:pt x="4533980" y="3244828"/>
                  <a:pt x="3692718" y="4155273"/>
                  <a:pt x="2614672" y="4264755"/>
                </a:cubicBezTo>
                <a:lnTo>
                  <a:pt x="2407891" y="4275196"/>
                </a:lnTo>
                <a:lnTo>
                  <a:pt x="2407891" y="4275792"/>
                </a:lnTo>
                <a:lnTo>
                  <a:pt x="2396084" y="4275792"/>
                </a:lnTo>
                <a:lnTo>
                  <a:pt x="0" y="4275792"/>
                </a:lnTo>
                <a:close/>
              </a:path>
            </a:pathLst>
          </a:custGeom>
          <a:gradFill>
            <a:gsLst>
              <a:gs pos="0">
                <a:srgbClr val="27BFD3"/>
              </a:gs>
              <a:gs pos="98165">
                <a:srgbClr val="BBECF3"/>
              </a:gs>
              <a:gs pos="45000">
                <a:srgbClr val="4FCED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4495165" y="983615"/>
            <a:ext cx="6276340" cy="828675"/>
            <a:chOff x="7547" y="2173"/>
            <a:chExt cx="9884" cy="1305"/>
          </a:xfrm>
        </p:grpSpPr>
        <p:sp>
          <p:nvSpPr>
            <p:cNvPr id="24" name="矩形: 圆角 23"/>
            <p:cNvSpPr/>
            <p:nvPr>
              <p:custDataLst>
                <p:tags r:id="rId18"/>
              </p:custDataLst>
            </p:nvPr>
          </p:nvSpPr>
          <p:spPr>
            <a:xfrm>
              <a:off x="7547" y="2173"/>
              <a:ext cx="9884" cy="13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152400" dir="2700000" algn="tl" rotWithShape="0">
                <a:srgbClr val="27BFD3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9"/>
              </p:custDataLst>
            </p:nvPr>
          </p:nvSpPr>
          <p:spPr>
            <a:xfrm>
              <a:off x="10279" y="2486"/>
              <a:ext cx="3394" cy="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219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输入目录标题</a:t>
              </a:r>
            </a:p>
          </p:txBody>
        </p:sp>
        <p:sp>
          <p:nvSpPr>
            <p:cNvPr id="19" name="文本框 18"/>
            <p:cNvSpPr txBox="1"/>
            <p:nvPr>
              <p:custDataLst>
                <p:tags r:id="rId20"/>
              </p:custDataLst>
            </p:nvPr>
          </p:nvSpPr>
          <p:spPr>
            <a:xfrm>
              <a:off x="8058" y="2235"/>
              <a:ext cx="1542" cy="12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>
                  <a:ln>
                    <a:solidFill>
                      <a:srgbClr val="4FCEDF"/>
                    </a:solidFill>
                  </a:ln>
                  <a:solidFill>
                    <a:srgbClr val="BBEC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ln>
                  <a:solidFill>
                    <a:srgbClr val="4FCEDF"/>
                  </a:solidFill>
                </a:ln>
                <a:solidFill>
                  <a:srgbClr val="BBECF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4981575" y="4088765"/>
            <a:ext cx="6276340" cy="828675"/>
            <a:chOff x="7547" y="7322"/>
            <a:chExt cx="9884" cy="1305"/>
          </a:xfrm>
        </p:grpSpPr>
        <p:sp>
          <p:nvSpPr>
            <p:cNvPr id="27" name="矩形: 圆角 26"/>
            <p:cNvSpPr/>
            <p:nvPr>
              <p:custDataLst>
                <p:tags r:id="rId15"/>
              </p:custDataLst>
            </p:nvPr>
          </p:nvSpPr>
          <p:spPr>
            <a:xfrm>
              <a:off x="7547" y="7322"/>
              <a:ext cx="9884" cy="13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152400" dir="2700000" algn="tl" rotWithShape="0">
                <a:srgbClr val="27BFD3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16"/>
              </p:custDataLst>
            </p:nvPr>
          </p:nvSpPr>
          <p:spPr>
            <a:xfrm>
              <a:off x="10279" y="7620"/>
              <a:ext cx="6599" cy="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219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输入目录标题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>
              <a:off x="8058" y="7389"/>
              <a:ext cx="1542" cy="12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>
                  <a:ln>
                    <a:solidFill>
                      <a:srgbClr val="4FCEDF"/>
                    </a:solidFill>
                  </a:ln>
                  <a:solidFill>
                    <a:srgbClr val="BBEC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  </a:t>
              </a:r>
              <a:endParaRPr lang="zh-CN" altLang="en-US" sz="2400" b="1" dirty="0">
                <a:ln>
                  <a:solidFill>
                    <a:srgbClr val="4FCEDF"/>
                  </a:solidFill>
                </a:ln>
                <a:solidFill>
                  <a:srgbClr val="BBECF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4981575" y="2018665"/>
            <a:ext cx="6276340" cy="828675"/>
            <a:chOff x="8131" y="3889"/>
            <a:chExt cx="9884" cy="1305"/>
          </a:xfrm>
        </p:grpSpPr>
        <p:sp>
          <p:nvSpPr>
            <p:cNvPr id="25" name="矩形: 圆角 24"/>
            <p:cNvSpPr/>
            <p:nvPr>
              <p:custDataLst>
                <p:tags r:id="rId12"/>
              </p:custDataLst>
            </p:nvPr>
          </p:nvSpPr>
          <p:spPr>
            <a:xfrm>
              <a:off x="8131" y="3889"/>
              <a:ext cx="9884" cy="13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152400" dir="2700000" algn="tl" rotWithShape="0">
                <a:srgbClr val="27BFD3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10836" y="4197"/>
              <a:ext cx="5370" cy="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219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输入目录标题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4"/>
              </p:custDataLst>
            </p:nvPr>
          </p:nvSpPr>
          <p:spPr>
            <a:xfrm>
              <a:off x="8616" y="3953"/>
              <a:ext cx="1542" cy="12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>
                  <a:ln>
                    <a:solidFill>
                      <a:srgbClr val="4FCEDF"/>
                    </a:solidFill>
                  </a:ln>
                  <a:solidFill>
                    <a:srgbClr val="BBEC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ln>
                  <a:solidFill>
                    <a:srgbClr val="4FCEDF"/>
                  </a:solidFill>
                </a:ln>
                <a:solidFill>
                  <a:srgbClr val="BBECF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5229225" y="3053715"/>
            <a:ext cx="6276340" cy="828675"/>
            <a:chOff x="8131" y="5606"/>
            <a:chExt cx="9884" cy="1305"/>
          </a:xfrm>
        </p:grpSpPr>
        <p:sp>
          <p:nvSpPr>
            <p:cNvPr id="26" name="矩形: 圆角 25"/>
            <p:cNvSpPr/>
            <p:nvPr>
              <p:custDataLst>
                <p:tags r:id="rId9"/>
              </p:custDataLst>
            </p:nvPr>
          </p:nvSpPr>
          <p:spPr>
            <a:xfrm>
              <a:off x="8131" y="5606"/>
              <a:ext cx="9884" cy="13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152400" dir="2700000" algn="tl" rotWithShape="0">
                <a:srgbClr val="27BFD3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10"/>
              </p:custDataLst>
            </p:nvPr>
          </p:nvSpPr>
          <p:spPr>
            <a:xfrm>
              <a:off x="10836" y="5909"/>
              <a:ext cx="7179" cy="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219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输入目录标题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11"/>
              </p:custDataLst>
            </p:nvPr>
          </p:nvSpPr>
          <p:spPr>
            <a:xfrm>
              <a:off x="8616" y="5671"/>
              <a:ext cx="1542" cy="12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>
                  <a:ln>
                    <a:solidFill>
                      <a:srgbClr val="4FCEDF"/>
                    </a:solidFill>
                  </a:ln>
                  <a:solidFill>
                    <a:srgbClr val="BBEC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  </a:t>
              </a:r>
              <a:endParaRPr lang="zh-CN" altLang="en-US" sz="2400" b="1" dirty="0">
                <a:ln>
                  <a:solidFill>
                    <a:srgbClr val="4FCEDF"/>
                  </a:solidFill>
                </a:ln>
                <a:solidFill>
                  <a:srgbClr val="BBECF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94270" y="4744716"/>
            <a:ext cx="1425797" cy="488860"/>
            <a:chOff x="1892300" y="-1206499"/>
            <a:chExt cx="1274193" cy="436880"/>
          </a:xfrm>
          <a:solidFill>
            <a:srgbClr val="BBECF3"/>
          </a:solidFill>
        </p:grpSpPr>
        <p:grpSp>
          <p:nvGrpSpPr>
            <p:cNvPr id="53" name="组合 52"/>
            <p:cNvGrpSpPr/>
            <p:nvPr/>
          </p:nvGrpSpPr>
          <p:grpSpPr>
            <a:xfrm>
              <a:off x="1892300" y="-1206499"/>
              <a:ext cx="598332" cy="436880"/>
              <a:chOff x="1892300" y="-1206500"/>
              <a:chExt cx="1320800" cy="964399"/>
            </a:xfrm>
            <a:grpFill/>
          </p:grpSpPr>
          <p:grpSp>
            <p:nvGrpSpPr>
              <p:cNvPr id="85" name="组合 84"/>
              <p:cNvGrpSpPr/>
              <p:nvPr/>
            </p:nvGrpSpPr>
            <p:grpSpPr>
              <a:xfrm>
                <a:off x="189230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111" name="椭圆 110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椭圆 111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椭圆 112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椭圆 113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213614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107" name="椭圆 106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" name="椭圆 108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椭圆 109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7" name="组合 86"/>
              <p:cNvGrpSpPr/>
              <p:nvPr/>
            </p:nvGrpSpPr>
            <p:grpSpPr>
              <a:xfrm>
                <a:off x="237998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椭圆 103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" name="椭圆 104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8" name="组合 87"/>
              <p:cNvGrpSpPr/>
              <p:nvPr/>
            </p:nvGrpSpPr>
            <p:grpSpPr>
              <a:xfrm>
                <a:off x="262382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99" name="椭圆 98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9" name="组合 88"/>
              <p:cNvGrpSpPr/>
              <p:nvPr/>
            </p:nvGrpSpPr>
            <p:grpSpPr>
              <a:xfrm>
                <a:off x="286766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0" name="组合 89"/>
              <p:cNvGrpSpPr/>
              <p:nvPr/>
            </p:nvGrpSpPr>
            <p:grpSpPr>
              <a:xfrm>
                <a:off x="311150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91" name="椭圆 90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4" name="组合 53"/>
            <p:cNvGrpSpPr/>
            <p:nvPr/>
          </p:nvGrpSpPr>
          <p:grpSpPr>
            <a:xfrm>
              <a:off x="2568161" y="-1206499"/>
              <a:ext cx="598332" cy="436880"/>
              <a:chOff x="1892300" y="-1206500"/>
              <a:chExt cx="1320800" cy="964399"/>
            </a:xfrm>
            <a:grpFill/>
          </p:grpSpPr>
          <p:grpSp>
            <p:nvGrpSpPr>
              <p:cNvPr id="55" name="组合 54"/>
              <p:cNvGrpSpPr/>
              <p:nvPr/>
            </p:nvGrpSpPr>
            <p:grpSpPr>
              <a:xfrm>
                <a:off x="189230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81" name="椭圆 80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213614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77" name="椭圆 76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237998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262382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286766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3111500" y="-1206500"/>
                <a:ext cx="101600" cy="964399"/>
                <a:chOff x="1892300" y="-1206500"/>
                <a:chExt cx="101600" cy="964399"/>
              </a:xfrm>
              <a:grpFill/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1892300" y="-12065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1892300" y="-9189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1892300" y="-631300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1892300" y="-343701"/>
                  <a:ext cx="101600" cy="101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3" name="椭圆 22"/>
          <p:cNvSpPr/>
          <p:nvPr/>
        </p:nvSpPr>
        <p:spPr>
          <a:xfrm>
            <a:off x="740868" y="1773783"/>
            <a:ext cx="3310432" cy="33104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152400" dir="2700000" algn="tl" rotWithShape="0">
              <a:srgbClr val="27BFD3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90868" y="2696015"/>
            <a:ext cx="18104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21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63051" y="3681870"/>
            <a:ext cx="2466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kern="100" cap="all" dirty="0">
                <a:solidFill>
                  <a:srgbClr val="02191F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Normal" panose="020B0400000000000000" pitchFamily="34" charset="-122"/>
              </a:rPr>
              <a:t>Contents</a:t>
            </a:r>
            <a:endParaRPr lang="zh-CN" altLang="en-US" sz="6000" cap="all" dirty="0">
              <a:solidFill>
                <a:srgbClr val="02191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5"/>
            </p:custDataLst>
          </p:nvPr>
        </p:nvGrpSpPr>
        <p:grpSpPr>
          <a:xfrm>
            <a:off x="4494988" y="5123658"/>
            <a:ext cx="7010378" cy="828777"/>
            <a:chOff x="5715" y="9037"/>
            <a:chExt cx="11040" cy="1305"/>
          </a:xfrm>
        </p:grpSpPr>
        <p:sp>
          <p:nvSpPr>
            <p:cNvPr id="2" name="矩形: 圆角 26"/>
            <p:cNvSpPr/>
            <p:nvPr>
              <p:custDataLst>
                <p:tags r:id="rId6"/>
              </p:custDataLst>
            </p:nvPr>
          </p:nvSpPr>
          <p:spPr>
            <a:xfrm>
              <a:off x="5715" y="9037"/>
              <a:ext cx="9884" cy="13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152400" dir="2700000" algn="tl" rotWithShape="0">
                <a:srgbClr val="27BFD3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7"/>
              </p:custDataLst>
            </p:nvPr>
          </p:nvSpPr>
          <p:spPr>
            <a:xfrm>
              <a:off x="8447" y="9335"/>
              <a:ext cx="8308" cy="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219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输入目录标题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8"/>
              </p:custDataLst>
            </p:nvPr>
          </p:nvSpPr>
          <p:spPr>
            <a:xfrm>
              <a:off x="6226" y="9104"/>
              <a:ext cx="1542" cy="1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>
                  <a:ln>
                    <a:solidFill>
                      <a:srgbClr val="4FCEDF"/>
                    </a:solidFill>
                  </a:ln>
                  <a:solidFill>
                    <a:srgbClr val="BBEC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  </a:t>
              </a:r>
              <a:endParaRPr lang="zh-CN" altLang="en-US" sz="2400" b="1" dirty="0">
                <a:ln>
                  <a:solidFill>
                    <a:srgbClr val="4FCEDF"/>
                  </a:solidFill>
                </a:ln>
                <a:solidFill>
                  <a:srgbClr val="BBECF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3000">
              <a:srgbClr val="D9F4F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任意多边形: 形状 100"/>
          <p:cNvSpPr/>
          <p:nvPr/>
        </p:nvSpPr>
        <p:spPr>
          <a:xfrm>
            <a:off x="1" y="1"/>
            <a:ext cx="1499664" cy="1507458"/>
          </a:xfrm>
          <a:custGeom>
            <a:avLst/>
            <a:gdLst>
              <a:gd name="connsiteX0" fmla="*/ 894849 w 1776293"/>
              <a:gd name="connsiteY0" fmla="*/ 0 h 1785525"/>
              <a:gd name="connsiteX1" fmla="*/ 1775683 w 1776293"/>
              <a:gd name="connsiteY1" fmla="*/ 0 h 1785525"/>
              <a:gd name="connsiteX2" fmla="*/ 1776293 w 1776293"/>
              <a:gd name="connsiteY2" fmla="*/ 12081 h 1785525"/>
              <a:gd name="connsiteX3" fmla="*/ 2849 w 1776293"/>
              <a:gd name="connsiteY3" fmla="*/ 1785525 h 1785525"/>
              <a:gd name="connsiteX4" fmla="*/ 0 w 1776293"/>
              <a:gd name="connsiteY4" fmla="*/ 1785381 h 1785525"/>
              <a:gd name="connsiteX5" fmla="*/ 0 w 1776293"/>
              <a:gd name="connsiteY5" fmla="*/ 904547 h 1785525"/>
              <a:gd name="connsiteX6" fmla="*/ 2849 w 1776293"/>
              <a:gd name="connsiteY6" fmla="*/ 904691 h 1785525"/>
              <a:gd name="connsiteX7" fmla="*/ 895459 w 1776293"/>
              <a:gd name="connsiteY7" fmla="*/ 12081 h 178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293" h="1785525">
                <a:moveTo>
                  <a:pt x="894849" y="0"/>
                </a:moveTo>
                <a:lnTo>
                  <a:pt x="1775683" y="0"/>
                </a:lnTo>
                <a:lnTo>
                  <a:pt x="1776293" y="12081"/>
                </a:lnTo>
                <a:cubicBezTo>
                  <a:pt x="1776293" y="991527"/>
                  <a:pt x="982295" y="1785525"/>
                  <a:pt x="2849" y="1785525"/>
                </a:cubicBezTo>
                <a:lnTo>
                  <a:pt x="0" y="1785381"/>
                </a:lnTo>
                <a:lnTo>
                  <a:pt x="0" y="904547"/>
                </a:lnTo>
                <a:lnTo>
                  <a:pt x="2849" y="904691"/>
                </a:lnTo>
                <a:cubicBezTo>
                  <a:pt x="495824" y="904691"/>
                  <a:pt x="895459" y="505056"/>
                  <a:pt x="895459" y="1208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63000">
                <a:srgbClr val="D9F4F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0" y="4895508"/>
            <a:ext cx="12192000" cy="1962492"/>
          </a:xfrm>
          <a:prstGeom prst="rect">
            <a:avLst/>
          </a:prstGeom>
          <a:gradFill flip="none" rotWithShape="1">
            <a:gsLst>
              <a:gs pos="0">
                <a:srgbClr val="27BFD3"/>
              </a:gs>
              <a:gs pos="98165">
                <a:srgbClr val="BBECF3"/>
              </a:gs>
              <a:gs pos="45000">
                <a:srgbClr val="4FCED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/>
          <p:cNvSpPr/>
          <p:nvPr/>
        </p:nvSpPr>
        <p:spPr>
          <a:xfrm>
            <a:off x="568098" y="519097"/>
            <a:ext cx="11059886" cy="5819806"/>
          </a:xfrm>
          <a:prstGeom prst="roundRect">
            <a:avLst>
              <a:gd name="adj" fmla="val 6600"/>
            </a:avLst>
          </a:prstGeom>
          <a:gradFill flip="none" rotWithShape="1">
            <a:gsLst>
              <a:gs pos="9000">
                <a:schemeClr val="bg1"/>
              </a:gs>
              <a:gs pos="87000">
                <a:srgbClr val="D9F4FB"/>
              </a:gs>
            </a:gsLst>
            <a:lin ang="2700000" scaled="1"/>
            <a:tileRect/>
          </a:gradFill>
          <a:ln>
            <a:solidFill>
              <a:srgbClr val="D9F4FB"/>
            </a:solidFill>
          </a:ln>
          <a:effectLst>
            <a:outerShdw blurRad="152400" dist="152400" dir="2700000" algn="tl" rotWithShape="0">
              <a:srgbClr val="4FCEDF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: 空心 22"/>
          <p:cNvSpPr/>
          <p:nvPr/>
        </p:nvSpPr>
        <p:spPr>
          <a:xfrm rot="16200000">
            <a:off x="1263333" y="1617684"/>
            <a:ext cx="3485610" cy="3288040"/>
          </a:xfrm>
          <a:prstGeom prst="donut">
            <a:avLst>
              <a:gd name="adj" fmla="val 28764"/>
            </a:avLst>
          </a:prstGeom>
          <a:gradFill flip="none" rotWithShape="1">
            <a:gsLst>
              <a:gs pos="0">
                <a:srgbClr val="D9F4FB">
                  <a:alpha val="0"/>
                </a:srgbClr>
              </a:gs>
              <a:gs pos="99000">
                <a:srgbClr val="D9F4FB">
                  <a:lumMod val="97000"/>
                  <a:alpha val="45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62000">
                  <a:srgbClr val="D9F4FB">
                    <a:alpha val="0"/>
                  </a:srgbClr>
                </a:gs>
                <a:gs pos="89000">
                  <a:srgbClr val="D9F4FB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顶角 3"/>
          <p:cNvSpPr/>
          <p:nvPr/>
        </p:nvSpPr>
        <p:spPr>
          <a:xfrm>
            <a:off x="1704427" y="1878209"/>
            <a:ext cx="2603500" cy="350830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93000">
                <a:srgbClr val="2FC5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5" name="组合 164"/>
          <p:cNvGrpSpPr/>
          <p:nvPr/>
        </p:nvGrpSpPr>
        <p:grpSpPr>
          <a:xfrm rot="5400000">
            <a:off x="491403" y="5906651"/>
            <a:ext cx="516859" cy="854041"/>
            <a:chOff x="410122" y="5686347"/>
            <a:chExt cx="516859" cy="854041"/>
          </a:xfrm>
        </p:grpSpPr>
        <p:grpSp>
          <p:nvGrpSpPr>
            <p:cNvPr id="135" name="组合 134"/>
            <p:cNvGrpSpPr/>
            <p:nvPr/>
          </p:nvGrpSpPr>
          <p:grpSpPr>
            <a:xfrm rot="16200000">
              <a:off x="641326" y="625473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61" name="椭圆 16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 rot="16200000">
              <a:off x="641326" y="6124050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57" name="椭圆 156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 rot="16200000">
              <a:off x="641326" y="5993367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53" name="椭圆 152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 rot="16200000">
              <a:off x="641326" y="586268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9" name="椭圆 148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 rot="16200000">
              <a:off x="641326" y="5732000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5" name="椭圆 144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 rot="16200000">
              <a:off x="641326" y="5601317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41" name="椭圆 14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 rot="16200000">
              <a:off x="641326" y="5455143"/>
              <a:ext cx="54451" cy="516859"/>
              <a:chOff x="1892300" y="-1206500"/>
              <a:chExt cx="101600" cy="964399"/>
            </a:xfrm>
            <a:solidFill>
              <a:schemeClr val="bg1"/>
            </a:solidFill>
          </p:grpSpPr>
          <p:sp>
            <p:nvSpPr>
              <p:cNvPr id="131" name="椭圆 130"/>
              <p:cNvSpPr/>
              <p:nvPr/>
            </p:nvSpPr>
            <p:spPr>
              <a:xfrm>
                <a:off x="1892300" y="-12065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1892300" y="-9189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1892300" y="-631300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1892300" y="-343701"/>
                <a:ext cx="101600" cy="1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5" name="直接连接符 24"/>
          <p:cNvCxnSpPr/>
          <p:nvPr/>
        </p:nvCxnSpPr>
        <p:spPr>
          <a:xfrm>
            <a:off x="7335077" y="5870196"/>
            <a:ext cx="3775513" cy="0"/>
          </a:xfrm>
          <a:prstGeom prst="line">
            <a:avLst/>
          </a:prstGeom>
          <a:ln>
            <a:solidFill>
              <a:srgbClr val="97D5E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818171" y="4908898"/>
            <a:ext cx="4288801" cy="957570"/>
          </a:xfrm>
          <a:prstGeom prst="rect">
            <a:avLst/>
          </a:prstGeom>
          <a:noFill/>
          <a:ln>
            <a:noFill/>
          </a:ln>
        </p:spPr>
        <p:txBody>
          <a:bodyPr vert="horz"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5400" b="1" cap="all" dirty="0">
                <a:ln w="15875">
                  <a:solidFill>
                    <a:srgbClr val="BBECF3"/>
                  </a:solidFill>
                </a:ln>
                <a:noFill/>
                <a:latin typeface="+mj-ea"/>
                <a:ea typeface="+mj-ea"/>
              </a:rPr>
              <a:t>Part one</a:t>
            </a:r>
            <a:endParaRPr lang="zh-CN" altLang="en-US" sz="5400" b="1" cap="all" dirty="0">
              <a:ln w="15875">
                <a:solidFill>
                  <a:srgbClr val="BBECF3"/>
                </a:solidFill>
              </a:ln>
              <a:noFill/>
              <a:latin typeface="+mj-ea"/>
              <a:ea typeface="+mj-ea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2214521" y="2281956"/>
            <a:ext cx="1557832" cy="1557832"/>
            <a:chOff x="2214521" y="2281956"/>
            <a:chExt cx="1557832" cy="1557832"/>
          </a:xfrm>
        </p:grpSpPr>
        <p:sp>
          <p:nvSpPr>
            <p:cNvPr id="166" name="椭圆 165"/>
            <p:cNvSpPr/>
            <p:nvPr/>
          </p:nvSpPr>
          <p:spPr>
            <a:xfrm>
              <a:off x="2214521" y="2281956"/>
              <a:ext cx="1557832" cy="15578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2700000" algn="tl" rotWithShape="0">
                <a:srgbClr val="027F90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42014" y="2565740"/>
              <a:ext cx="130284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b="1" dirty="0">
                  <a:ln>
                    <a:solidFill>
                      <a:srgbClr val="4FCEDF"/>
                    </a:solidFill>
                  </a:ln>
                  <a:solidFill>
                    <a:srgbClr val="BBEC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6000" b="1" dirty="0">
                <a:ln>
                  <a:solidFill>
                    <a:srgbClr val="4FCEDF"/>
                  </a:solidFill>
                </a:ln>
                <a:solidFill>
                  <a:srgbClr val="BBECF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024984" y="2418802"/>
            <a:ext cx="370671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b="1" dirty="0">
                <a:solidFill>
                  <a:srgbClr val="021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24755" y="3603625"/>
            <a:ext cx="3424555" cy="11887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kern="100" dirty="0">
                <a:solidFill>
                  <a:srgbClr val="02191F">
                    <a:alpha val="7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单击此处输入您的正文，文字是您思想的提炼，为了最终演示发布的良好效果，请尽量言简意赅的阐述观点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629015" y="1619885"/>
            <a:ext cx="2753360" cy="3384550"/>
            <a:chOff x="7435" y="2735"/>
            <a:chExt cx="4336" cy="5330"/>
          </a:xfrm>
          <a:effectLst>
            <a:outerShdw blurRad="50800" dist="38100" dir="2700000" algn="tl" rotWithShape="0">
              <a:srgbClr val="23ACB5">
                <a:alpha val="17000"/>
              </a:srgbClr>
            </a:outerShdw>
          </a:effectLst>
        </p:grpSpPr>
        <p:pic>
          <p:nvPicPr>
            <p:cNvPr id="2" name="图片 1" descr="logo-05"/>
            <p:cNvPicPr>
              <a:picLocks noChangeAspect="1"/>
            </p:cNvPicPr>
            <p:nvPr/>
          </p:nvPicPr>
          <p:blipFill>
            <a:blip r:embed="rId2" cstate="print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5" y="2735"/>
              <a:ext cx="4337" cy="5330"/>
            </a:xfrm>
            <a:prstGeom prst="rect">
              <a:avLst/>
            </a:prstGeom>
          </p:spPr>
        </p:pic>
        <p:pic>
          <p:nvPicPr>
            <p:cNvPr id="3" name="图片 2" descr="logo-05"/>
            <p:cNvPicPr>
              <a:picLocks noChangeAspect="1"/>
            </p:cNvPicPr>
            <p:nvPr/>
          </p:nvPicPr>
          <p:blipFill>
            <a:blip r:embed="rId2" cstate="print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5" y="2735"/>
              <a:ext cx="4337" cy="53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 flipH="1">
            <a:off x="6462395" y="1701800"/>
            <a:ext cx="1725930" cy="4356100"/>
          </a:xfrm>
          <a:prstGeom prst="roundRect">
            <a:avLst>
              <a:gd name="adj" fmla="val 10883"/>
            </a:avLst>
          </a:prstGeom>
          <a:gradFill flip="none" rotWithShape="1">
            <a:gsLst>
              <a:gs pos="0">
                <a:srgbClr val="BBECF3"/>
              </a:gs>
              <a:gs pos="52000">
                <a:srgbClr val="27BFD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" name="图片 5" descr="D:/冯益/2024/江理工/ppt模版/资料/学校风景/IMG_0060.JPGIMG_006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002" y="1701800"/>
            <a:ext cx="2955235" cy="4356100"/>
          </a:xfrm>
          <a:prstGeom prst="roundRect">
            <a:avLst>
              <a:gd name="adj" fmla="val 5923"/>
            </a:avLst>
          </a:prstGeom>
        </p:spPr>
      </p:pic>
      <p:sp>
        <p:nvSpPr>
          <p:cNvPr id="7" name="文本框 6"/>
          <p:cNvSpPr txBox="1"/>
          <p:nvPr/>
        </p:nvSpPr>
        <p:spPr>
          <a:xfrm>
            <a:off x="756603" y="2079329"/>
            <a:ext cx="2798417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21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6603" y="3372765"/>
            <a:ext cx="5176837" cy="2701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的正文，文字是您思想的提炼，为了最终演示发布的良好效果，请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尽量言简意赅的阐述观点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pitchFamily="34" charset="-122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的正文，文字是您思想的提炼，为了最终演示发布的良好效果，请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尽量言简意赅的阐述观点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pitchFamily="34" charset="-122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的正文，文字是您思想的提炼，为了最终演示发布的良好效果，请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尽量言简意赅的阐述观点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pitchFamily="34" charset="-122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pitchFamily="34" charset="-122"/>
            </a:endParaRPr>
          </a:p>
        </p:txBody>
      </p: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6499624" y="2192660"/>
            <a:ext cx="1615490" cy="676835"/>
            <a:chOff x="6411894" y="1891437"/>
            <a:chExt cx="1615490" cy="676835"/>
          </a:xfrm>
        </p:grpSpPr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6411894" y="1891437"/>
              <a:ext cx="1615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890</a:t>
              </a:r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+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6819158" y="2347254"/>
              <a:ext cx="877163" cy="221018"/>
            </a:xfrm>
            <a:prstGeom prst="rect">
              <a:avLst/>
            </a:prstGeom>
            <a:noFill/>
          </p:spPr>
          <p:txBody>
            <a:bodyPr wrap="none" tIns="36000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>
                      <a:alpha val="70000"/>
                    </a:schemeClr>
                  </a:solidFill>
                </a:rPr>
                <a:t>添加标题文本</a:t>
              </a:r>
            </a:p>
          </p:txBody>
        </p:sp>
      </p:grpSp>
      <p:grpSp>
        <p:nvGrpSpPr>
          <p:cNvPr id="40" name="组合 39"/>
          <p:cNvGrpSpPr/>
          <p:nvPr>
            <p:custDataLst>
              <p:tags r:id="rId2"/>
            </p:custDataLst>
          </p:nvPr>
        </p:nvGrpSpPr>
        <p:grpSpPr>
          <a:xfrm>
            <a:off x="6591732" y="3505447"/>
            <a:ext cx="1615490" cy="676835"/>
            <a:chOff x="6504002" y="3012059"/>
            <a:chExt cx="1615490" cy="676835"/>
          </a:xfrm>
        </p:grpSpPr>
        <p:sp>
          <p:nvSpPr>
            <p:cNvPr id="18" name="文本框 17"/>
            <p:cNvSpPr txBox="1"/>
            <p:nvPr>
              <p:custDataLst>
                <p:tags r:id="rId8"/>
              </p:custDataLst>
            </p:nvPr>
          </p:nvSpPr>
          <p:spPr>
            <a:xfrm>
              <a:off x="6504002" y="3012059"/>
              <a:ext cx="1615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200</a:t>
              </a:r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6819157" y="3467876"/>
              <a:ext cx="877163" cy="221018"/>
            </a:xfrm>
            <a:prstGeom prst="rect">
              <a:avLst/>
            </a:prstGeom>
            <a:noFill/>
          </p:spPr>
          <p:txBody>
            <a:bodyPr wrap="none" tIns="36000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>
                      <a:alpha val="70000"/>
                    </a:schemeClr>
                  </a:solidFill>
                </a:rPr>
                <a:t>添加标题文本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3"/>
            </p:custDataLst>
          </p:nvPr>
        </p:nvGrpSpPr>
        <p:grpSpPr>
          <a:xfrm>
            <a:off x="6499624" y="4818232"/>
            <a:ext cx="1615490" cy="676835"/>
            <a:chOff x="6411894" y="4517009"/>
            <a:chExt cx="1615490" cy="676835"/>
          </a:xfrm>
        </p:grpSpPr>
        <p:sp>
          <p:nvSpPr>
            <p:cNvPr id="22" name="文本框 21"/>
            <p:cNvSpPr txBox="1"/>
            <p:nvPr>
              <p:custDataLst>
                <p:tags r:id="rId6"/>
              </p:custDataLst>
            </p:nvPr>
          </p:nvSpPr>
          <p:spPr>
            <a:xfrm>
              <a:off x="6411894" y="4517009"/>
              <a:ext cx="1615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160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7"/>
              </p:custDataLst>
            </p:nvPr>
          </p:nvSpPr>
          <p:spPr>
            <a:xfrm>
              <a:off x="6819158" y="4972826"/>
              <a:ext cx="877163" cy="221018"/>
            </a:xfrm>
            <a:prstGeom prst="rect">
              <a:avLst/>
            </a:prstGeom>
            <a:noFill/>
          </p:spPr>
          <p:txBody>
            <a:bodyPr wrap="none" tIns="36000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>
                      <a:alpha val="70000"/>
                    </a:schemeClr>
                  </a:solidFill>
                </a:rPr>
                <a:t>添加标题文本</a:t>
              </a:r>
            </a:p>
          </p:txBody>
        </p:sp>
      </p:grpSp>
      <p:cxnSp>
        <p:nvCxnSpPr>
          <p:cNvPr id="31" name="直接连接符 30"/>
          <p:cNvCxnSpPr/>
          <p:nvPr>
            <p:custDataLst>
              <p:tags r:id="rId4"/>
            </p:custDataLst>
          </p:nvPr>
        </p:nvCxnSpPr>
        <p:spPr>
          <a:xfrm>
            <a:off x="6828713" y="3223458"/>
            <a:ext cx="957313" cy="0"/>
          </a:xfrm>
          <a:prstGeom prst="line">
            <a:avLst/>
          </a:prstGeom>
          <a:ln w="12700">
            <a:solidFill>
              <a:srgbClr val="E9F9F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5"/>
            </p:custDataLst>
          </p:nvPr>
        </p:nvCxnSpPr>
        <p:spPr>
          <a:xfrm>
            <a:off x="6828713" y="4536245"/>
            <a:ext cx="957313" cy="0"/>
          </a:xfrm>
          <a:prstGeom prst="line">
            <a:avLst/>
          </a:prstGeom>
          <a:ln w="12700">
            <a:solidFill>
              <a:srgbClr val="E9F9F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756603" y="2813725"/>
            <a:ext cx="488768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b="1" cap="all" dirty="0">
                <a:solidFill>
                  <a:srgbClr val="021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TIANJIABIAOTI</a:t>
            </a:r>
            <a:endParaRPr lang="zh-CN" altLang="en-US" sz="1400" b="1" cap="all" dirty="0">
              <a:solidFill>
                <a:srgbClr val="0219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56603" y="6057900"/>
            <a:ext cx="5078896" cy="0"/>
          </a:xfrm>
          <a:prstGeom prst="line">
            <a:avLst/>
          </a:prstGeom>
          <a:ln>
            <a:solidFill>
              <a:srgbClr val="D9F4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21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21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25576" y="2403047"/>
            <a:ext cx="3105012" cy="3105012"/>
            <a:chOff x="1287303" y="2329095"/>
            <a:chExt cx="1838782" cy="1838782"/>
          </a:xfrm>
        </p:grpSpPr>
        <p:sp>
          <p:nvSpPr>
            <p:cNvPr id="49" name="椭圆 48"/>
            <p:cNvSpPr/>
            <p:nvPr/>
          </p:nvSpPr>
          <p:spPr>
            <a:xfrm>
              <a:off x="1287303" y="2329095"/>
              <a:ext cx="1838782" cy="1838782"/>
            </a:xfrm>
            <a:prstGeom prst="ellipse">
              <a:avLst/>
            </a:prstGeom>
            <a:solidFill>
              <a:srgbClr val="4C70F4">
                <a:alpha val="6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457394" y="2499186"/>
              <a:ext cx="1498600" cy="1498600"/>
            </a:xfrm>
            <a:prstGeom prst="ellipse">
              <a:avLst/>
            </a:prstGeom>
            <a:gradFill flip="none" rotWithShape="1">
              <a:gsLst>
                <a:gs pos="0">
                  <a:srgbClr val="BBECF3"/>
                </a:gs>
                <a:gs pos="98230">
                  <a:srgbClr val="8DE0EB"/>
                </a:gs>
                <a:gs pos="79000">
                  <a:srgbClr val="27BFD3"/>
                </a:gs>
                <a:gs pos="43000">
                  <a:srgbClr val="27BFD3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41300" sx="102000" sy="102000" algn="ctr" rotWithShape="0">
                <a:srgbClr val="27BFD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51" name="弧形 50"/>
            <p:cNvSpPr/>
            <p:nvPr/>
          </p:nvSpPr>
          <p:spPr>
            <a:xfrm>
              <a:off x="1287303" y="2329095"/>
              <a:ext cx="1838782" cy="1838782"/>
            </a:xfrm>
            <a:prstGeom prst="arc">
              <a:avLst/>
            </a:prstGeom>
            <a:noFill/>
            <a:ln w="22225" cap="rnd">
              <a:gradFill>
                <a:gsLst>
                  <a:gs pos="0">
                    <a:srgbClr val="27BFD3"/>
                  </a:gs>
                  <a:gs pos="100000">
                    <a:srgbClr val="E9F9FD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52" name="弧形 51"/>
            <p:cNvSpPr/>
            <p:nvPr/>
          </p:nvSpPr>
          <p:spPr>
            <a:xfrm rot="11700000">
              <a:off x="1287303" y="2329095"/>
              <a:ext cx="1838782" cy="1838782"/>
            </a:xfrm>
            <a:prstGeom prst="arc">
              <a:avLst/>
            </a:prstGeom>
            <a:noFill/>
            <a:ln w="22225" cap="rnd">
              <a:gradFill>
                <a:gsLst>
                  <a:gs pos="0">
                    <a:srgbClr val="27BFD3"/>
                  </a:gs>
                  <a:gs pos="100000">
                    <a:srgbClr val="E9F9FD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2328125" y="3724720"/>
            <a:ext cx="2115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请输入标题</a:t>
            </a:r>
          </a:p>
        </p:txBody>
      </p:sp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1234164" y="1789556"/>
            <a:ext cx="4325212" cy="4303926"/>
            <a:chOff x="-1" y="1327903"/>
            <a:chExt cx="4488589" cy="4466501"/>
          </a:xfrm>
          <a:solidFill>
            <a:srgbClr val="27BFD3">
              <a:alpha val="6000"/>
            </a:srgbClr>
          </a:solidFill>
        </p:grpSpPr>
        <p:sp>
          <p:nvSpPr>
            <p:cNvPr id="138" name="矩形: 圆角 137"/>
            <p:cNvSpPr/>
            <p:nvPr/>
          </p:nvSpPr>
          <p:spPr>
            <a:xfrm rot="-5400000">
              <a:off x="107644" y="3332859"/>
              <a:ext cx="241300" cy="456589"/>
            </a:xfrm>
            <a:prstGeom prst="roundRect">
              <a:avLst/>
            </a:prstGeom>
            <a:solidFill>
              <a:srgbClr val="4C70F4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39" name="矩形: 圆角 138"/>
            <p:cNvSpPr/>
            <p:nvPr/>
          </p:nvSpPr>
          <p:spPr>
            <a:xfrm rot="-4680000">
              <a:off x="151698" y="2913709"/>
              <a:ext cx="241300" cy="456589"/>
            </a:xfrm>
            <a:prstGeom prst="roundRect">
              <a:avLst/>
            </a:prstGeom>
            <a:solidFill>
              <a:srgbClr val="4C70F4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40" name="矩形: 圆角 139"/>
            <p:cNvSpPr/>
            <p:nvPr/>
          </p:nvSpPr>
          <p:spPr>
            <a:xfrm rot="-3960000">
              <a:off x="281936" y="2512878"/>
              <a:ext cx="241300" cy="456589"/>
            </a:xfrm>
            <a:prstGeom prst="roundRect">
              <a:avLst/>
            </a:prstGeom>
            <a:solidFill>
              <a:srgbClr val="4C70F4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41" name="矩形: 圆角 140"/>
            <p:cNvSpPr/>
            <p:nvPr/>
          </p:nvSpPr>
          <p:spPr>
            <a:xfrm rot="-3240000">
              <a:off x="492665" y="2147884"/>
              <a:ext cx="241300" cy="456589"/>
            </a:xfrm>
            <a:prstGeom prst="roundRect">
              <a:avLst/>
            </a:prstGeom>
            <a:solidFill>
              <a:srgbClr val="4C70F4">
                <a:alpha val="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42" name="矩形: 圆角 141"/>
            <p:cNvSpPr/>
            <p:nvPr/>
          </p:nvSpPr>
          <p:spPr>
            <a:xfrm rot="-2520000">
              <a:off x="774676" y="1834679"/>
              <a:ext cx="241300" cy="456589"/>
            </a:xfrm>
            <a:prstGeom prst="roundRect">
              <a:avLst/>
            </a:prstGeom>
            <a:solidFill>
              <a:srgbClr val="4C70F4">
                <a:alpha val="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43" name="矩形: 圆角 142"/>
            <p:cNvSpPr/>
            <p:nvPr/>
          </p:nvSpPr>
          <p:spPr>
            <a:xfrm rot="-1800000">
              <a:off x="1115644" y="1586952"/>
              <a:ext cx="241300" cy="456589"/>
            </a:xfrm>
            <a:prstGeom prst="roundRect">
              <a:avLst/>
            </a:prstGeom>
            <a:solidFill>
              <a:srgbClr val="4C70F4">
                <a:alpha val="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44" name="矩形: 圆角 143"/>
            <p:cNvSpPr/>
            <p:nvPr/>
          </p:nvSpPr>
          <p:spPr>
            <a:xfrm rot="-1080000">
              <a:off x="1500665" y="1415529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45" name="矩形: 圆角 144"/>
            <p:cNvSpPr/>
            <p:nvPr/>
          </p:nvSpPr>
          <p:spPr>
            <a:xfrm rot="-360000">
              <a:off x="1912915" y="1327903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46" name="矩形: 圆角 145"/>
            <p:cNvSpPr/>
            <p:nvPr/>
          </p:nvSpPr>
          <p:spPr>
            <a:xfrm rot="360000">
              <a:off x="2334373" y="1327903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47" name="矩形: 圆角 146"/>
            <p:cNvSpPr/>
            <p:nvPr/>
          </p:nvSpPr>
          <p:spPr>
            <a:xfrm rot="1080000">
              <a:off x="2746622" y="1415529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48" name="矩形: 圆角 147"/>
            <p:cNvSpPr/>
            <p:nvPr/>
          </p:nvSpPr>
          <p:spPr>
            <a:xfrm rot="1800000">
              <a:off x="3131643" y="1586952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49" name="矩形: 圆角 148"/>
            <p:cNvSpPr/>
            <p:nvPr>
              <p:custDataLst>
                <p:tags r:id="rId14"/>
              </p:custDataLst>
            </p:nvPr>
          </p:nvSpPr>
          <p:spPr>
            <a:xfrm rot="2520000">
              <a:off x="3472611" y="1834679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50" name="矩形: 圆角 149"/>
            <p:cNvSpPr/>
            <p:nvPr>
              <p:custDataLst>
                <p:tags r:id="rId15"/>
              </p:custDataLst>
            </p:nvPr>
          </p:nvSpPr>
          <p:spPr>
            <a:xfrm rot="3240000">
              <a:off x="3754622" y="2147884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51" name="矩形: 圆角 150"/>
            <p:cNvSpPr/>
            <p:nvPr>
              <p:custDataLst>
                <p:tags r:id="rId16"/>
              </p:custDataLst>
            </p:nvPr>
          </p:nvSpPr>
          <p:spPr>
            <a:xfrm rot="3960000">
              <a:off x="3965351" y="2512878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52" name="矩形: 圆角 151"/>
            <p:cNvSpPr/>
            <p:nvPr>
              <p:custDataLst>
                <p:tags r:id="rId17"/>
              </p:custDataLst>
            </p:nvPr>
          </p:nvSpPr>
          <p:spPr>
            <a:xfrm rot="4680000">
              <a:off x="4095589" y="2913709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53" name="矩形: 圆角 152"/>
            <p:cNvSpPr/>
            <p:nvPr>
              <p:custDataLst>
                <p:tags r:id="rId18"/>
              </p:custDataLst>
            </p:nvPr>
          </p:nvSpPr>
          <p:spPr>
            <a:xfrm rot="5400000">
              <a:off x="4139644" y="3332859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54" name="矩形: 圆角 153"/>
            <p:cNvSpPr/>
            <p:nvPr>
              <p:custDataLst>
                <p:tags r:id="rId19"/>
              </p:custDataLst>
            </p:nvPr>
          </p:nvSpPr>
          <p:spPr>
            <a:xfrm rot="6120000">
              <a:off x="4095589" y="3752009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55" name="矩形: 圆角 154"/>
            <p:cNvSpPr/>
            <p:nvPr>
              <p:custDataLst>
                <p:tags r:id="rId20"/>
              </p:custDataLst>
            </p:nvPr>
          </p:nvSpPr>
          <p:spPr>
            <a:xfrm rot="6840000">
              <a:off x="3965351" y="4152840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56" name="矩形: 圆角 155"/>
            <p:cNvSpPr/>
            <p:nvPr>
              <p:custDataLst>
                <p:tags r:id="rId21"/>
              </p:custDataLst>
            </p:nvPr>
          </p:nvSpPr>
          <p:spPr>
            <a:xfrm rot="7560000">
              <a:off x="3754622" y="4517834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57" name="矩形: 圆角 156"/>
            <p:cNvSpPr/>
            <p:nvPr>
              <p:custDataLst>
                <p:tags r:id="rId22"/>
              </p:custDataLst>
            </p:nvPr>
          </p:nvSpPr>
          <p:spPr>
            <a:xfrm rot="8280000">
              <a:off x="3472611" y="4831039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58" name="矩形: 圆角 157"/>
            <p:cNvSpPr/>
            <p:nvPr/>
          </p:nvSpPr>
          <p:spPr>
            <a:xfrm rot="9000000">
              <a:off x="3131643" y="5078766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59" name="矩形: 圆角 158"/>
            <p:cNvSpPr/>
            <p:nvPr/>
          </p:nvSpPr>
          <p:spPr>
            <a:xfrm rot="9720000">
              <a:off x="2746622" y="5250189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60" name="矩形: 圆角 159"/>
            <p:cNvSpPr/>
            <p:nvPr/>
          </p:nvSpPr>
          <p:spPr>
            <a:xfrm rot="10440000">
              <a:off x="2334373" y="5337815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61" name="矩形: 圆角 160"/>
            <p:cNvSpPr/>
            <p:nvPr/>
          </p:nvSpPr>
          <p:spPr>
            <a:xfrm rot="11160000">
              <a:off x="1912915" y="5337815"/>
              <a:ext cx="241300" cy="456589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62" name="矩形: 圆角 161"/>
            <p:cNvSpPr/>
            <p:nvPr/>
          </p:nvSpPr>
          <p:spPr>
            <a:xfrm rot="11880000">
              <a:off x="1500665" y="5250189"/>
              <a:ext cx="241300" cy="456589"/>
            </a:xfrm>
            <a:prstGeom prst="roundRect">
              <a:avLst/>
            </a:prstGeom>
            <a:solidFill>
              <a:srgbClr val="4C70F4">
                <a:alpha val="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63" name="矩形: 圆角 162"/>
            <p:cNvSpPr/>
            <p:nvPr/>
          </p:nvSpPr>
          <p:spPr>
            <a:xfrm rot="12600000">
              <a:off x="1115644" y="5078766"/>
              <a:ext cx="241300" cy="456589"/>
            </a:xfrm>
            <a:prstGeom prst="roundRect">
              <a:avLst/>
            </a:prstGeom>
            <a:solidFill>
              <a:srgbClr val="4C70F4">
                <a:alpha val="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64" name="矩形: 圆角 163"/>
            <p:cNvSpPr/>
            <p:nvPr/>
          </p:nvSpPr>
          <p:spPr>
            <a:xfrm rot="13320000">
              <a:off x="774676" y="4831039"/>
              <a:ext cx="241300" cy="456589"/>
            </a:xfrm>
            <a:prstGeom prst="roundRect">
              <a:avLst/>
            </a:prstGeom>
            <a:solidFill>
              <a:srgbClr val="4C70F4">
                <a:alpha val="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65" name="矩形: 圆角 164"/>
            <p:cNvSpPr/>
            <p:nvPr/>
          </p:nvSpPr>
          <p:spPr>
            <a:xfrm rot="14040000">
              <a:off x="492665" y="4517834"/>
              <a:ext cx="241300" cy="456589"/>
            </a:xfrm>
            <a:prstGeom prst="roundRect">
              <a:avLst/>
            </a:prstGeom>
            <a:solidFill>
              <a:srgbClr val="4C70F4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66" name="矩形: 圆角 165"/>
            <p:cNvSpPr/>
            <p:nvPr/>
          </p:nvSpPr>
          <p:spPr>
            <a:xfrm rot="14760000">
              <a:off x="281936" y="4152840"/>
              <a:ext cx="241300" cy="456589"/>
            </a:xfrm>
            <a:prstGeom prst="roundRect">
              <a:avLst/>
            </a:prstGeom>
            <a:solidFill>
              <a:srgbClr val="4C70F4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167" name="矩形: 圆角 166"/>
            <p:cNvSpPr/>
            <p:nvPr/>
          </p:nvSpPr>
          <p:spPr>
            <a:xfrm rot="15480000">
              <a:off x="151698" y="3752009"/>
              <a:ext cx="241300" cy="456589"/>
            </a:xfrm>
            <a:prstGeom prst="roundRect">
              <a:avLst/>
            </a:prstGeom>
            <a:solidFill>
              <a:srgbClr val="4C70F4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</p:grpSp>
      <p:sp>
        <p:nvSpPr>
          <p:cNvPr id="168" name="椭圆 167"/>
          <p:cNvSpPr/>
          <p:nvPr>
            <p:custDataLst>
              <p:tags r:id="rId2"/>
            </p:custDataLst>
          </p:nvPr>
        </p:nvSpPr>
        <p:spPr>
          <a:xfrm>
            <a:off x="4656455" y="1888490"/>
            <a:ext cx="1059815" cy="1059815"/>
          </a:xfrm>
          <a:prstGeom prst="ellipse">
            <a:avLst/>
          </a:prstGeom>
          <a:gradFill flip="none" rotWithShape="1">
            <a:gsLst>
              <a:gs pos="0">
                <a:srgbClr val="E9F9FD"/>
              </a:gs>
              <a:gs pos="98230">
                <a:srgbClr val="E9F9FD"/>
              </a:gs>
              <a:gs pos="79000">
                <a:srgbClr val="27BFD3"/>
              </a:gs>
              <a:gs pos="43000">
                <a:srgbClr val="27BFD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41300" sx="102000" sy="102000" algn="ctr" rotWithShape="0">
              <a:srgbClr val="27BFD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71" name="椭圆 170"/>
          <p:cNvSpPr/>
          <p:nvPr>
            <p:custDataLst>
              <p:tags r:id="rId3"/>
            </p:custDataLst>
          </p:nvPr>
        </p:nvSpPr>
        <p:spPr>
          <a:xfrm>
            <a:off x="5214620" y="3420745"/>
            <a:ext cx="1059815" cy="1059815"/>
          </a:xfrm>
          <a:prstGeom prst="ellipse">
            <a:avLst/>
          </a:prstGeom>
          <a:gradFill flip="none" rotWithShape="1">
            <a:gsLst>
              <a:gs pos="0">
                <a:srgbClr val="E9F9FD"/>
              </a:gs>
              <a:gs pos="98230">
                <a:srgbClr val="E9F9FD"/>
              </a:gs>
              <a:gs pos="79000">
                <a:srgbClr val="27BFD3"/>
              </a:gs>
              <a:gs pos="43000">
                <a:srgbClr val="27BFD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41300" sx="102000" sy="102000" algn="ctr" rotWithShape="0">
              <a:srgbClr val="27BFD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74" name="椭圆 173"/>
          <p:cNvSpPr/>
          <p:nvPr>
            <p:custDataLst>
              <p:tags r:id="rId4"/>
            </p:custDataLst>
          </p:nvPr>
        </p:nvSpPr>
        <p:spPr>
          <a:xfrm>
            <a:off x="4700905" y="4930775"/>
            <a:ext cx="1059815" cy="1059815"/>
          </a:xfrm>
          <a:prstGeom prst="ellipse">
            <a:avLst/>
          </a:prstGeom>
          <a:gradFill flip="none" rotWithShape="1">
            <a:gsLst>
              <a:gs pos="0">
                <a:srgbClr val="E9F9FD"/>
              </a:gs>
              <a:gs pos="98230">
                <a:srgbClr val="E9F9FD"/>
              </a:gs>
              <a:gs pos="79000">
                <a:srgbClr val="27BFD3"/>
              </a:gs>
              <a:gs pos="43000">
                <a:srgbClr val="27BFD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41300" sx="102000" sy="102000" algn="ctr" rotWithShape="0">
              <a:srgbClr val="27BFD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76" name="文本框 175"/>
          <p:cNvSpPr txBox="1"/>
          <p:nvPr>
            <p:custDataLst>
              <p:tags r:id="rId5"/>
            </p:custDataLst>
          </p:nvPr>
        </p:nvSpPr>
        <p:spPr>
          <a:xfrm>
            <a:off x="6144845" y="1877458"/>
            <a:ext cx="2958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请在此处输入标题</a:t>
            </a:r>
          </a:p>
        </p:txBody>
      </p:sp>
      <p:sp>
        <p:nvSpPr>
          <p:cNvPr id="177" name="文本框 176"/>
          <p:cNvSpPr txBox="1"/>
          <p:nvPr>
            <p:custDataLst>
              <p:tags r:id="rId6"/>
            </p:custDataLst>
          </p:nvPr>
        </p:nvSpPr>
        <p:spPr>
          <a:xfrm>
            <a:off x="6154370" y="2314706"/>
            <a:ext cx="4711700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的正文，文字是您思想的提炼，为了最终演示发布的良好效果，请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尽量言简意赅的阐述观点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pitchFamily="34" charset="-122"/>
            </a:endParaRPr>
          </a:p>
        </p:txBody>
      </p:sp>
      <p:sp>
        <p:nvSpPr>
          <p:cNvPr id="178" name="文本框 177"/>
          <p:cNvSpPr txBox="1"/>
          <p:nvPr>
            <p:custDataLst>
              <p:tags r:id="rId7"/>
            </p:custDataLst>
          </p:nvPr>
        </p:nvSpPr>
        <p:spPr>
          <a:xfrm>
            <a:off x="6786870" y="3513944"/>
            <a:ext cx="2958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请在此处输入标题</a:t>
            </a:r>
          </a:p>
        </p:txBody>
      </p:sp>
      <p:sp>
        <p:nvSpPr>
          <p:cNvPr id="179" name="文本框 178"/>
          <p:cNvSpPr txBox="1"/>
          <p:nvPr>
            <p:custDataLst>
              <p:tags r:id="rId8"/>
            </p:custDataLst>
          </p:nvPr>
        </p:nvSpPr>
        <p:spPr>
          <a:xfrm>
            <a:off x="6796395" y="3951192"/>
            <a:ext cx="4711700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的正文，文字是您思想的提炼，为了最终演示发布的良好效果，请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尽量言简意赅的阐述观点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pitchFamily="34" charset="-122"/>
            </a:endParaRPr>
          </a:p>
        </p:txBody>
      </p:sp>
      <p:sp>
        <p:nvSpPr>
          <p:cNvPr id="182" name="文本框 181"/>
          <p:cNvSpPr txBox="1"/>
          <p:nvPr>
            <p:custDataLst>
              <p:tags r:id="rId9"/>
            </p:custDataLst>
          </p:nvPr>
        </p:nvSpPr>
        <p:spPr>
          <a:xfrm>
            <a:off x="6144845" y="5098415"/>
            <a:ext cx="2958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请在此处输入标题</a:t>
            </a:r>
          </a:p>
        </p:txBody>
      </p:sp>
      <p:sp>
        <p:nvSpPr>
          <p:cNvPr id="183" name="文本框 182"/>
          <p:cNvSpPr txBox="1"/>
          <p:nvPr>
            <p:custDataLst>
              <p:tags r:id="rId10"/>
            </p:custDataLst>
          </p:nvPr>
        </p:nvSpPr>
        <p:spPr>
          <a:xfrm>
            <a:off x="6154370" y="5535663"/>
            <a:ext cx="4711700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的正文，文字是您思想的提炼，为了最终演示发布的良好效果，请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您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尽量言简意赅的阐述观点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923155" y="1961515"/>
            <a:ext cx="792480" cy="883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>
                <a:ln w="12700" cmpd="sng">
                  <a:solidFill>
                    <a:schemeClr val="bg1"/>
                  </a:solidFill>
                  <a:prstDash val="solid"/>
                </a:ln>
                <a:noFill/>
                <a:latin typeface="华康俪金黑W8(P)" panose="020B0800000000000000" charset="-122"/>
                <a:ea typeface="华康俪金黑W8(P)" panose="020B0800000000000000" charset="-122"/>
              </a:rPr>
              <a:t>1</a:t>
            </a: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5450840" y="3478530"/>
            <a:ext cx="792480" cy="883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>
                <a:ln w="12700" cmpd="sng">
                  <a:solidFill>
                    <a:schemeClr val="bg1"/>
                  </a:solidFill>
                  <a:prstDash val="solid"/>
                </a:ln>
                <a:noFill/>
                <a:latin typeface="华康俪金黑W8(P)" panose="020B0800000000000000" charset="-122"/>
                <a:ea typeface="华康俪金黑W8(P)" panose="020B0800000000000000" charset="-122"/>
              </a:rPr>
              <a:t>2</a:t>
            </a: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4944745" y="5001895"/>
            <a:ext cx="792480" cy="883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>
                <a:ln w="12700" cmpd="sng">
                  <a:solidFill>
                    <a:schemeClr val="bg1"/>
                  </a:solidFill>
                  <a:prstDash val="solid"/>
                </a:ln>
                <a:noFill/>
                <a:latin typeface="华康俪金黑W8(P)" panose="020B0800000000000000" charset="-122"/>
                <a:ea typeface="华康俪金黑W8(P)" panose="020B0800000000000000" charset="-122"/>
              </a:rPr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21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4834216" y="1964577"/>
            <a:ext cx="6587572" cy="11850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52400" dist="152400" dir="2700000" algn="tl" rotWithShape="0">
              <a:srgbClr val="27BFD3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: 圆角 22"/>
          <p:cNvSpPr/>
          <p:nvPr/>
        </p:nvSpPr>
        <p:spPr>
          <a:xfrm>
            <a:off x="4834216" y="3337496"/>
            <a:ext cx="6587572" cy="11850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52400" dist="152400" dir="2700000" algn="tl" rotWithShape="0">
              <a:srgbClr val="27BFD3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矩形: 圆角 23"/>
          <p:cNvSpPr/>
          <p:nvPr/>
        </p:nvSpPr>
        <p:spPr>
          <a:xfrm>
            <a:off x="4834216" y="4710415"/>
            <a:ext cx="6587572" cy="11850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52400" dist="152400" dir="2700000" algn="tl" rotWithShape="0">
              <a:srgbClr val="27BFD3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4988877" y="2106783"/>
            <a:ext cx="900610" cy="900610"/>
          </a:xfrm>
          <a:prstGeom prst="ellipse">
            <a:avLst/>
          </a:prstGeom>
          <a:gradFill flip="none" rotWithShape="1">
            <a:gsLst>
              <a:gs pos="0">
                <a:srgbClr val="BBECF3"/>
              </a:gs>
              <a:gs pos="73000">
                <a:srgbClr val="27BFD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988877" y="3479702"/>
            <a:ext cx="900610" cy="900610"/>
          </a:xfrm>
          <a:prstGeom prst="ellipse">
            <a:avLst/>
          </a:prstGeom>
          <a:gradFill flip="none" rotWithShape="1">
            <a:gsLst>
              <a:gs pos="0">
                <a:srgbClr val="BBECF3"/>
              </a:gs>
              <a:gs pos="73000">
                <a:srgbClr val="27BFD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988877" y="4852621"/>
            <a:ext cx="900610" cy="900610"/>
          </a:xfrm>
          <a:prstGeom prst="ellipse">
            <a:avLst/>
          </a:prstGeom>
          <a:gradFill flip="none" rotWithShape="1">
            <a:gsLst>
              <a:gs pos="0">
                <a:srgbClr val="BBECF3"/>
              </a:gs>
              <a:gs pos="73000">
                <a:srgbClr val="27BFD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98292" y="2187875"/>
            <a:ext cx="4826000" cy="744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单击此处输入您的正文，文字是您思想的提炼，为了最终演示发布的良好效果，请您尽量言简意赅的阐述观点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198292" y="3543472"/>
            <a:ext cx="4826000" cy="744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单击此处输入您的正文，文字是您思想的提炼，为了最终演示发布的良好效果，请您尽量言简意赅的阐述观点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98292" y="4933713"/>
            <a:ext cx="4826000" cy="744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</a:rPr>
              <a:t>单击此处输入您的正文，文字是您思想的提炼，为了最终演示发布的良好效果，请您尽量言简意赅的阐述观点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60400" y="2679718"/>
            <a:ext cx="3568700" cy="2178590"/>
            <a:chOff x="872504" y="2819830"/>
            <a:chExt cx="3428518" cy="2178590"/>
          </a:xfrm>
        </p:grpSpPr>
        <p:sp>
          <p:nvSpPr>
            <p:cNvPr id="33" name="文本框 32"/>
            <p:cNvSpPr txBox="1"/>
            <p:nvPr/>
          </p:nvSpPr>
          <p:spPr>
            <a:xfrm>
              <a:off x="965233" y="2819830"/>
              <a:ext cx="2454895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solidFill>
                    <a:srgbClr val="0219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72504" y="3974678"/>
              <a:ext cx="3428518" cy="1023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zh-CN" altLang="en-US" sz="14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pitchFamily="34" charset="-122"/>
                </a:rPr>
                <a:t>单击此处输入您的正文，文字是您思想的提炼，为了最终演示发布的良好效果，请您尽量言简意赅的阐述观点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65233" y="3496740"/>
              <a:ext cx="2529295" cy="245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000" b="1" cap="all" dirty="0">
                  <a:solidFill>
                    <a:srgbClr val="0219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TIANJIABIAOTI</a:t>
              </a:r>
            </a:p>
          </p:txBody>
        </p:sp>
      </p:grpSp>
      <p:pic>
        <p:nvPicPr>
          <p:cNvPr id="43" name="图形 42" descr="343538343131353b343538343333303bb5d8cdbcb5d8b1e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0953" y="2281312"/>
            <a:ext cx="534166" cy="534164"/>
          </a:xfrm>
          <a:prstGeom prst="rect">
            <a:avLst/>
          </a:prstGeom>
        </p:spPr>
      </p:pic>
      <p:pic>
        <p:nvPicPr>
          <p:cNvPr id="44" name="图形 43" descr="343538343131353b343538343332343bb7e4c3d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5656" y="3664634"/>
            <a:ext cx="524772" cy="524772"/>
          </a:xfrm>
          <a:prstGeom prst="rect">
            <a:avLst/>
          </a:prstGeom>
        </p:spPr>
      </p:pic>
      <p:pic>
        <p:nvPicPr>
          <p:cNvPr id="45" name="图形 44" descr="343538343131353b343538343330323bd6b8cff2c7b0b7b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0953" y="5023471"/>
            <a:ext cx="534166" cy="5341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建筑剪影-111111-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43" y="5579745"/>
            <a:ext cx="10749915" cy="131635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672659" y="421199"/>
            <a:ext cx="222624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219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6824" y="338141"/>
            <a:ext cx="1102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n w="12700">
                  <a:solidFill>
                    <a:srgbClr val="27BFD3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4800" dirty="0">
              <a:ln w="12700">
                <a:solidFill>
                  <a:srgbClr val="27BFD3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8281035" y="2311400"/>
            <a:ext cx="2908935" cy="2143125"/>
            <a:chOff x="13557" y="3640"/>
            <a:chExt cx="4581" cy="3375"/>
          </a:xfrm>
        </p:grpSpPr>
        <p:sp>
          <p:nvSpPr>
            <p:cNvPr id="136" name="矩形: 圆角 135"/>
            <p:cNvSpPr/>
            <p:nvPr>
              <p:custDataLst>
                <p:tags r:id="rId14"/>
              </p:custDataLst>
            </p:nvPr>
          </p:nvSpPr>
          <p:spPr>
            <a:xfrm>
              <a:off x="14010" y="4442"/>
              <a:ext cx="3675" cy="2573"/>
            </a:xfrm>
            <a:prstGeom prst="roundRect">
              <a:avLst>
                <a:gd name="adj" fmla="val 9394"/>
              </a:avLst>
            </a:prstGeom>
            <a:solidFill>
              <a:schemeClr val="bg1"/>
            </a:solidFill>
            <a:ln>
              <a:noFill/>
            </a:ln>
            <a:effectLst>
              <a:outerShdw blurRad="406400" dist="266700" dir="5400000" sx="101000" sy="101000" algn="t" rotWithShape="0">
                <a:srgbClr val="27BFD3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37" name="矩形: 圆角 136"/>
            <p:cNvSpPr/>
            <p:nvPr>
              <p:custDataLst>
                <p:tags r:id="rId15"/>
              </p:custDataLst>
            </p:nvPr>
          </p:nvSpPr>
          <p:spPr>
            <a:xfrm>
              <a:off x="13557" y="3640"/>
              <a:ext cx="4581" cy="3148"/>
            </a:xfrm>
            <a:prstGeom prst="roundRect">
              <a:avLst>
                <a:gd name="adj" fmla="val 9394"/>
              </a:avLst>
            </a:prstGeom>
            <a:solidFill>
              <a:schemeClr val="bg1"/>
            </a:solidFill>
            <a:ln>
              <a:noFill/>
            </a:ln>
            <a:effectLst>
              <a:outerShdw blurRad="444500" sx="102000" sy="102000" algn="ctr" rotWithShape="0">
                <a:srgbClr val="27BFD3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38" name="矩形: 圆角 137"/>
            <p:cNvSpPr/>
            <p:nvPr>
              <p:custDataLst>
                <p:tags r:id="rId16"/>
              </p:custDataLst>
            </p:nvPr>
          </p:nvSpPr>
          <p:spPr>
            <a:xfrm>
              <a:off x="14272" y="3973"/>
              <a:ext cx="3140" cy="91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BECF3"/>
                </a:gs>
                <a:gs pos="100000">
                  <a:srgbClr val="27BFD3"/>
                </a:gs>
              </a:gsLst>
              <a:lin ang="5400000" scaled="1"/>
            </a:gradFill>
            <a:ln>
              <a:noFill/>
            </a:ln>
            <a:effectLst>
              <a:outerShdw blurRad="241300" sx="102000" sy="102000" algn="ctr" rotWithShape="0">
                <a:srgbClr val="27BFD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39" name="文本框 138"/>
            <p:cNvSpPr txBox="1"/>
            <p:nvPr>
              <p:custDataLst>
                <p:tags r:id="rId17"/>
              </p:custDataLst>
            </p:nvPr>
          </p:nvSpPr>
          <p:spPr>
            <a:xfrm>
              <a:off x="14221" y="4055"/>
              <a:ext cx="3331" cy="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输入标题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0" name="文本框 139"/>
            <p:cNvSpPr txBox="1"/>
            <p:nvPr>
              <p:custDataLst>
                <p:tags r:id="rId18"/>
              </p:custDataLst>
            </p:nvPr>
          </p:nvSpPr>
          <p:spPr>
            <a:xfrm>
              <a:off x="14221" y="5036"/>
              <a:ext cx="3240" cy="1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Bold" panose="020B0800000000000000" pitchFamily="34" charset="-122"/>
                  <a:sym typeface="+mn-ea"/>
                </a:rPr>
                <a:t>单击此处输入您的正文，文字是您思想的提炼，为了最终演示发布的良好效果，请您尽量言简意赅的阐述观点</a:t>
              </a: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574800" y="5374555"/>
            <a:ext cx="8978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pitchFamily="34" charset="-122"/>
                <a:sym typeface="+mn-ea"/>
              </a:rPr>
              <a:t>单击此处输入您的正文，文字是您思想的提炼，为了最终演示发布的良好效果，请您尽量言简意赅的阐述观点</a:t>
            </a:r>
          </a:p>
        </p:txBody>
      </p:sp>
      <p:sp>
        <p:nvSpPr>
          <p:cNvPr id="145" name="文本框 144"/>
          <p:cNvSpPr txBox="1"/>
          <p:nvPr/>
        </p:nvSpPr>
        <p:spPr>
          <a:xfrm>
            <a:off x="4908247" y="4947166"/>
            <a:ext cx="23120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输入要点标题</a:t>
            </a: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610100" y="2312035"/>
            <a:ext cx="2908935" cy="2143125"/>
            <a:chOff x="13557" y="3640"/>
            <a:chExt cx="4581" cy="3375"/>
          </a:xfrm>
        </p:grpSpPr>
        <p:sp>
          <p:nvSpPr>
            <p:cNvPr id="7" name="矩形: 圆角 135"/>
            <p:cNvSpPr/>
            <p:nvPr>
              <p:custDataLst>
                <p:tags r:id="rId9"/>
              </p:custDataLst>
            </p:nvPr>
          </p:nvSpPr>
          <p:spPr>
            <a:xfrm>
              <a:off x="14010" y="4442"/>
              <a:ext cx="3675" cy="2573"/>
            </a:xfrm>
            <a:prstGeom prst="roundRect">
              <a:avLst>
                <a:gd name="adj" fmla="val 9394"/>
              </a:avLst>
            </a:prstGeom>
            <a:solidFill>
              <a:schemeClr val="bg1"/>
            </a:solidFill>
            <a:ln>
              <a:noFill/>
            </a:ln>
            <a:effectLst>
              <a:outerShdw blurRad="406400" dist="266700" dir="5400000" sx="101000" sy="101000" algn="t" rotWithShape="0">
                <a:srgbClr val="27BFD3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8" name="矩形: 圆角 136"/>
            <p:cNvSpPr/>
            <p:nvPr>
              <p:custDataLst>
                <p:tags r:id="rId10"/>
              </p:custDataLst>
            </p:nvPr>
          </p:nvSpPr>
          <p:spPr>
            <a:xfrm>
              <a:off x="13557" y="3640"/>
              <a:ext cx="4581" cy="3148"/>
            </a:xfrm>
            <a:prstGeom prst="roundRect">
              <a:avLst>
                <a:gd name="adj" fmla="val 9394"/>
              </a:avLst>
            </a:prstGeom>
            <a:solidFill>
              <a:schemeClr val="bg1"/>
            </a:solidFill>
            <a:ln>
              <a:noFill/>
            </a:ln>
            <a:effectLst>
              <a:outerShdw blurRad="444500" sx="102000" sy="102000" algn="ctr" rotWithShape="0">
                <a:srgbClr val="27BFD3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9" name="矩形: 圆角 137"/>
            <p:cNvSpPr/>
            <p:nvPr>
              <p:custDataLst>
                <p:tags r:id="rId11"/>
              </p:custDataLst>
            </p:nvPr>
          </p:nvSpPr>
          <p:spPr>
            <a:xfrm>
              <a:off x="14272" y="3973"/>
              <a:ext cx="3140" cy="91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BECF3"/>
                </a:gs>
                <a:gs pos="100000">
                  <a:srgbClr val="27BFD3"/>
                </a:gs>
              </a:gsLst>
              <a:lin ang="5400000" scaled="1"/>
            </a:gradFill>
            <a:ln>
              <a:noFill/>
            </a:ln>
            <a:effectLst>
              <a:outerShdw blurRad="241300" sx="102000" sy="102000" algn="ctr" rotWithShape="0">
                <a:srgbClr val="27BFD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2"/>
              </p:custDataLst>
            </p:nvPr>
          </p:nvSpPr>
          <p:spPr>
            <a:xfrm>
              <a:off x="14221" y="4055"/>
              <a:ext cx="3331" cy="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输入标题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3"/>
              </p:custDataLst>
            </p:nvPr>
          </p:nvSpPr>
          <p:spPr>
            <a:xfrm>
              <a:off x="14221" y="5036"/>
              <a:ext cx="3240" cy="1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Bold" panose="020B0800000000000000" pitchFamily="34" charset="-122"/>
                  <a:sym typeface="+mn-ea"/>
                </a:rPr>
                <a:t>单击此处输入您的正文，文字是您思想的提炼，为了最终演示发布的良好效果，请您尽量言简意赅的阐述观点</a:t>
              </a:r>
            </a:p>
          </p:txBody>
        </p:sp>
      </p:grp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990600" y="2327910"/>
            <a:ext cx="2908935" cy="2143125"/>
            <a:chOff x="13557" y="3640"/>
            <a:chExt cx="4581" cy="3375"/>
          </a:xfrm>
        </p:grpSpPr>
        <p:sp>
          <p:nvSpPr>
            <p:cNvPr id="14" name="矩形: 圆角 135"/>
            <p:cNvSpPr/>
            <p:nvPr>
              <p:custDataLst>
                <p:tags r:id="rId4"/>
              </p:custDataLst>
            </p:nvPr>
          </p:nvSpPr>
          <p:spPr>
            <a:xfrm>
              <a:off x="14010" y="4442"/>
              <a:ext cx="3675" cy="2573"/>
            </a:xfrm>
            <a:prstGeom prst="roundRect">
              <a:avLst>
                <a:gd name="adj" fmla="val 9394"/>
              </a:avLst>
            </a:prstGeom>
            <a:solidFill>
              <a:schemeClr val="bg1"/>
            </a:solidFill>
            <a:ln>
              <a:noFill/>
            </a:ln>
            <a:effectLst>
              <a:outerShdw blurRad="406400" dist="266700" dir="5400000" sx="101000" sy="101000" algn="t" rotWithShape="0">
                <a:srgbClr val="27BFD3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5" name="矩形: 圆角 136"/>
            <p:cNvSpPr/>
            <p:nvPr>
              <p:custDataLst>
                <p:tags r:id="rId5"/>
              </p:custDataLst>
            </p:nvPr>
          </p:nvSpPr>
          <p:spPr>
            <a:xfrm>
              <a:off x="13557" y="3640"/>
              <a:ext cx="4581" cy="3148"/>
            </a:xfrm>
            <a:prstGeom prst="roundRect">
              <a:avLst>
                <a:gd name="adj" fmla="val 9394"/>
              </a:avLst>
            </a:prstGeom>
            <a:solidFill>
              <a:schemeClr val="bg1"/>
            </a:solidFill>
            <a:ln>
              <a:noFill/>
            </a:ln>
            <a:effectLst>
              <a:outerShdw blurRad="444500" sx="102000" sy="102000" algn="ctr" rotWithShape="0">
                <a:srgbClr val="27BFD3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6" name="矩形: 圆角 137"/>
            <p:cNvSpPr/>
            <p:nvPr>
              <p:custDataLst>
                <p:tags r:id="rId6"/>
              </p:custDataLst>
            </p:nvPr>
          </p:nvSpPr>
          <p:spPr>
            <a:xfrm>
              <a:off x="14272" y="3973"/>
              <a:ext cx="3140" cy="91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BECF3"/>
                </a:gs>
                <a:gs pos="100000">
                  <a:srgbClr val="27BFD3"/>
                </a:gs>
              </a:gsLst>
              <a:lin ang="5400000" scaled="1"/>
            </a:gradFill>
            <a:ln>
              <a:noFill/>
            </a:ln>
            <a:effectLst>
              <a:outerShdw blurRad="241300" sx="102000" sy="102000" algn="ctr" rotWithShape="0">
                <a:srgbClr val="27BFD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7"/>
              </p:custDataLst>
            </p:nvPr>
          </p:nvSpPr>
          <p:spPr>
            <a:xfrm>
              <a:off x="14221" y="4055"/>
              <a:ext cx="3331" cy="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输入标题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8"/>
              </p:custDataLst>
            </p:nvPr>
          </p:nvSpPr>
          <p:spPr>
            <a:xfrm>
              <a:off x="14221" y="5036"/>
              <a:ext cx="3240" cy="1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Bold" panose="020B0800000000000000" pitchFamily="34" charset="-122"/>
                  <a:sym typeface="+mn-ea"/>
                </a:rPr>
                <a:t>单击此处输入您的正文，文字是您思想的提炼，为了最终演示发布的良好效果，请您尽量言简意赅的阐述观点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Q0MWE0YmIyNDM3N2RiZjk4MTcwZGJjODMzZjE4NzMifQ=="/>
  <p:tag name="RESOURCE_RECORD_KEY" val="{&quot;13&quot;:[4722044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29849_1*i*4"/>
  <p:tag name="KSO_WM_TEMPLATE_CATEGORY" val="diagram"/>
  <p:tag name="KSO_WM_TEMPLATE_INDEX" val="20229849"/>
  <p:tag name="KSO_WM_UNIT_LAYERLEVEL" val="1"/>
  <p:tag name="KSO_WM_TAG_VERSION" val="1.0"/>
  <p:tag name="KSO_WM_UNIT_TYPE" val="i"/>
  <p:tag name="KSO_WM_UNIT_INDEX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27919_3*m_i*1_1"/>
  <p:tag name="KSO_WM_TEMPLATE_CATEGORY" val="diagram"/>
  <p:tag name="KSO_WM_TEMPLATE_INDEX" val="20227919"/>
  <p:tag name="KSO_WM_UNIT_LAYERLEVEL" val="1_1"/>
  <p:tag name="KSO_WM_TAG_VERSION" val="1.0"/>
  <p:tag name="KSO_WM_BEAUTIFY_FLAG" val=""/>
  <p:tag name="KSO_WM_UNIT_LINE_FORE_SCHEMECOLOR_INDEX" val="5"/>
  <p:tag name="KSO_WM_UNIT_LINE_FILL_TYPE" val="2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27919_3*m_h_i*1_1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27919_3*m_h_i*1_1_2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27919_3*m_h_i*1_1_4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27919_3*m_h_i*1_1_5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27919_3*m_h_a*1_1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TEXT_FILL_FORE_SCHEMECOLOR_INDEX" val="10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27919_3*m_h_i*1_3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27919_3*m_h_i*1_3_2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27919_3*m_h_i*1_3_3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27919_3*m_h_i*1_3_4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27919_3*m_h_i*1_3_5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27919_3*m_h_a*1_3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TEXT_FILL_FORE_SCHEMECOLOR_INDEX" val="10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27919_3*m_h_i*1_2_3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27919_3*m_h_i*1_2_4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27919_3*m_h_i*1_2_5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27919_3*m_h_i*1_2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27919_3*m_h_i*1_2_2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27919_3*m_h_a*1_2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TEXT_FILL_FORE_SCHEMECOLOR_INDEX" val="10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27919_3*m_h_f*1_2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16.7486737309413,&quot;left&quot;:33.65,&quot;top&quot;:96.90429403592047,&quot;width&quot;:889.6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16.7486737309413,&quot;left&quot;:33.65,&quot;top&quot;:96.90429403592047,&quot;width&quot;:889.6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16.7486737309413,&quot;left&quot;:33.65,&quot;top&quot;:96.90429403592047,&quot;width&quot;:889.6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27919_3*m_h_f*1_2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27919_3*m_h_f*1_2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27919_3*m_h_i*1_3_3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416.7486737309413,&quot;left&quot;:33.65,&quot;top&quot;:96.90429403592047,&quot;width&quot;:889.6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8.97755905511815,&quot;left&quot;:0.75,&quot;top&quot;:127.34543307086615,&quot;width&quot;:961.340866141732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4.9043307086614,&quot;left&quot;:52,&quot;top&quot;:206.12330708661415,&quot;width&quot;:855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30433070866144,&quot;left&quot;:59.592440944881886,&quot;top&quot;:130.69566929133856,&quot;width&quot;:840.6960629921261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9013385826773,&quot;left&quot;:563.4570866141732,&quot;top&quot;:104.79999999999995,&quot;width&quot;:345.1785039370079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9013385826773,&quot;left&quot;:563.4570866141732,&quot;top&quot;:104.79999999999995,&quot;width&quot;:345.1785039370079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9013385826773,&quot;left&quot;:563.4570866141732,&quot;top&quot;:104.79999999999995,&quot;width&quot;:345.1785039370079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9013385826773,&quot;left&quot;:563.4570866141732,&quot;top&quot;:104.79999999999995,&quot;width&quot;:345.1785039370079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9013385826773,&quot;left&quot;:563.4570866141732,&quot;top&quot;:104.79999999999995,&quot;width&quot;:345.1785039370079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9013385826773,&quot;left&quot;:563.4570866141732,&quot;top&quot;:104.79999999999995,&quot;width&quot;:345.1785039370079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9013385826773,&quot;left&quot;:563.4570866141732,&quot;top&quot;:104.79999999999995,&quot;width&quot;:345.1785039370079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9013385826773,&quot;left&quot;:563.4570866141732,&quot;top&quot;:104.79999999999995,&quot;width&quot;:345.1785039370079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9013385826773,&quot;left&quot;:563.4570866141732,&quot;top&quot;:104.79999999999995,&quot;width&quot;:345.1785039370079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9013385826773,&quot;left&quot;:563.4570866141732,&quot;top&quot;:104.79999999999995,&quot;width&quot;:345.1785039370079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9013385826773,&quot;left&quot;:563.4570866141732,&quot;top&quot;:104.79999999999995,&quot;width&quot;:345.1785039370079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9013385826773,&quot;left&quot;:563.4570866141732,&quot;top&quot;:104.79999999999995,&quot;width&quot;:345.1785039370079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63275590551183,&quot;left&quot;:69,&quot;top&quot;:151.2336220472441,&quot;width&quot;:822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0.03204724409454,&quot;left&quot;:515.7314173228347,&quot;top&quot;:172.6503937007874,&quot;width&quot;:147.2065354330708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0.03204724409454,&quot;left&quot;:515.7314173228347,&quot;top&quot;:172.6503937007874,&quot;width&quot;:147.2065354330708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0.03204724409454,&quot;left&quot;:515.7314173228347,&quot;top&quot;:172.6503937007874,&quot;width&quot;:147.206535433070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0.03204724409454,&quot;left&quot;:515.7314173228347,&quot;top&quot;:172.6503937007874,&quot;width&quot;:147.2065354330708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0.03204724409454,&quot;left&quot;:515.7314173228347,&quot;top&quot;:172.6503937007874,&quot;width&quot;:147.2065354330708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0.03204724409454,&quot;left&quot;:515.7314173228347,&quot;top&quot;:172.6503937007874,&quot;width&quot;:147.206535433070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0.03204724409454,&quot;left&quot;:515.7314173228347,&quot;top&quot;:172.6503937007874,&quot;width&quot;:147.2065354330708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0.03204724409454,&quot;left&quot;:515.7314173228347,&quot;top&quot;:172.6503937007874,&quot;width&quot;:147.206535433070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0.03204724409454,&quot;left&quot;:515.7314173228347,&quot;top&quot;:172.6503937007874,&quot;width&quot;:147.2065354330708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0.03204724409454,&quot;left&quot;:515.7314173228347,&quot;top&quot;:172.6503937007874,&quot;width&quot;:147.2065354330708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0.03204724409454,&quot;left&quot;:515.7314173228347,&quot;top&quot;:172.6503937007874,&quot;width&quot;:147.2065354330708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89181102362215,&quot;left&quot;:97.17826771653543,&quot;top&quot;:140.90992125984252,&quot;width&quot;:808.9709448818897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0,&quot;left&quot;:78,&quot;top&quot;:182,&quot;width&quot;:803.05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7.51921259842516,&quot;left&quot;:90.05708661417323,&quot;top&quot;:301.2142519685039,&quot;width&quot;:480.52173228346453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7.51921259842516,&quot;left&quot;:90.05708661417323,&quot;top&quot;:301.2142519685039,&quot;width&quot;:480.52173228346453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7.51921259842516,&quot;left&quot;:90.05708661417323,&quot;top&quot;:301.2142519685039,&quot;width&quot;:480.52173228346453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7.51921259842516,&quot;left&quot;:90.05708661417323,&quot;top&quot;:301.2142519685039,&quot;width&quot;:480.52173228346453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7.51921259842516,&quot;left&quot;:90.05708661417323,&quot;top&quot;:301.2142519685039,&quot;width&quot;:480.5217322834645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7.51921259842516,&quot;left&quot;:90.05708661417323,&quot;top&quot;:301.2142519685039,&quot;width&quot;:480.52173228346453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7.51921259842516,&quot;left&quot;:90.05708661417323,&quot;top&quot;:301.2142519685039,&quot;width&quot;:480.52173228346453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7.51921259842516,&quot;left&quot;:90.05708661417323,&quot;top&quot;:301.2142519685039,&quot;width&quot;:480.52173228346453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4.80007874015755,&quot;left&quot;:98.3744094488189,&quot;top&quot;:354.1588188976378,&quot;width&quot;:790.5340944881889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4.80007874015755,&quot;left&quot;:98.3744094488189,&quot;top&quot;:354.1588188976378,&quot;width&quot;:790.5340944881889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4.80007874015755,&quot;left&quot;:98.3744094488189,&quot;top&quot;:354.1588188976378,&quot;width&quot;:790.5340944881889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4.80007874015755,&quot;left&quot;:98.3744094488189,&quot;top&quot;:354.1588188976378,&quot;width&quot;:790.5340944881889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4.80007874015755,&quot;left&quot;:98.3744094488189,&quot;top&quot;:354.1588188976378,&quot;width&quot;:790.5340944881889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4.80007874015755,&quot;left&quot;:98.3744094488189,&quot;top&quot;:354.1588188976378,&quot;width&quot;:790.5340944881889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4.80007874015755,&quot;left&quot;:98.3744094488189,&quot;top&quot;:354.1588188976378,&quot;width&quot;:790.534094488188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6,&quot;left&quot;:285.75,&quot;top&quot;:77.45,&quot;width&quot;:688.45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4.80007874015755,&quot;left&quot;:98.3744094488189,&quot;top&quot;:354.1588188976378,&quot;width&quot;:790.5340944881889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4.80007874015755,&quot;left&quot;:98.3744094488189,&quot;top&quot;:354.1588188976378,&quot;width&quot;:790.5340944881889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4.80007874015755,&quot;left&quot;:98.3744094488189,&quot;top&quot;:354.1588188976378,&quot;width&quot;:790.5340944881889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ISCONTENTSTITLE" val="0"/>
  <p:tag name="KSO_WM_UNIT_ISNUMDGM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diagram20229849_1*a*2"/>
  <p:tag name="KSO_WM_TEMPLATE_CATEGORY" val="diagram"/>
  <p:tag name="KSO_WM_TEMPLATE_INDEX" val="20229849"/>
  <p:tag name="KSO_WM_UNIT_LAYERLEVEL" val="1"/>
  <p:tag name="KSO_WM_TAG_VERSION" val="1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SUBTYPE" val="a"/>
  <p:tag name="KSO_WM_UNIT_PRESET_TEXT" val="单击此处输入正文，为了最终演示发布的良好效果，请尽量言简意赅的阐述观点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29849_1*f*1"/>
  <p:tag name="KSO_WM_TEMPLATE_CATEGORY" val="diagram"/>
  <p:tag name="KSO_WM_TEMPLATE_INDEX" val="20229849"/>
  <p:tag name="KSO_WM_UNIT_LAYERLEVEL" val="1"/>
  <p:tag name="KSO_WM_TAG_VERSION" val="1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29849_1*i*3"/>
  <p:tag name="KSO_WM_TEMPLATE_CATEGORY" val="diagram"/>
  <p:tag name="KSO_WM_TEMPLATE_INDEX" val="20229849"/>
  <p:tag name="KSO_WM_UNIT_LAYERLEVEL" val="1"/>
  <p:tag name="KSO_WM_TAG_VERSION" val="1.0"/>
  <p:tag name="KSO_WM_UNIT_TYPE" val="i"/>
  <p:tag name="KSO_WM_UNIT_INDEX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2">
      <a:majorFont>
        <a:latin typeface="Arial"/>
        <a:ea typeface="思源黑体 CN Heavy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D9F4F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2102</Words>
  <Application>Microsoft Office PowerPoint</Application>
  <PresentationFormat>宽屏</PresentationFormat>
  <Paragraphs>264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方正艺黑简体</vt:lpstr>
      <vt:lpstr>黑体</vt:lpstr>
      <vt:lpstr>华康俪金黑W8(P)</vt:lpstr>
      <vt:lpstr>思源黑体 CN Bold</vt:lpstr>
      <vt:lpstr>思源黑体 CN Heavy</vt:lpstr>
      <vt:lpstr>思源黑体 CN Medium</vt:lpstr>
      <vt:lpstr>思源黑体 CN Normal</vt:lpstr>
      <vt:lpstr>思源黑体 CN Regular</vt:lpstr>
      <vt:lpstr>思源宋体 CN Medium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</dc:creator>
  <cp:lastModifiedBy>ZZYY</cp:lastModifiedBy>
  <cp:revision>159</cp:revision>
  <dcterms:created xsi:type="dcterms:W3CDTF">2023-09-13T06:14:00Z</dcterms:created>
  <dcterms:modified xsi:type="dcterms:W3CDTF">2024-09-19T07:43:21Z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5E1ED8AA06F34A078444B57239A6D4A8_13</vt:lpwstr>
  </property>
  <property fmtid="{D5CDD505-2E9C-101B-9397-08002B2CF9AE}" pid="3" name="KSOProductBuildVer">
    <vt:lpwstr>2052-12.1.0.17827</vt:lpwstr>
  </property>
</Properties>
</file>